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116"/>
  </p:notesMasterIdLst>
  <p:handoutMasterIdLst>
    <p:handoutMasterId r:id="rId117"/>
  </p:handoutMasterIdLst>
  <p:sldIdLst>
    <p:sldId id="257" r:id="rId5"/>
    <p:sldId id="2076137905" r:id="rId6"/>
    <p:sldId id="2076137950" r:id="rId7"/>
    <p:sldId id="2076137907" r:id="rId8"/>
    <p:sldId id="2076137877" r:id="rId9"/>
    <p:sldId id="2076137908" r:id="rId10"/>
    <p:sldId id="2076137951" r:id="rId11"/>
    <p:sldId id="2076137846" r:id="rId12"/>
    <p:sldId id="2076137900" r:id="rId13"/>
    <p:sldId id="2076137861" r:id="rId14"/>
    <p:sldId id="2076137903" r:id="rId15"/>
    <p:sldId id="2076137904" r:id="rId16"/>
    <p:sldId id="2076137901" r:id="rId17"/>
    <p:sldId id="2076137902" r:id="rId18"/>
    <p:sldId id="2076137862" r:id="rId19"/>
    <p:sldId id="2076137863" r:id="rId20"/>
    <p:sldId id="2076137851" r:id="rId21"/>
    <p:sldId id="2076137878" r:id="rId22"/>
    <p:sldId id="2076137953" r:id="rId23"/>
    <p:sldId id="2076137954" r:id="rId24"/>
    <p:sldId id="2076137864" r:id="rId25"/>
    <p:sldId id="2076137956" r:id="rId26"/>
    <p:sldId id="2076137887" r:id="rId27"/>
    <p:sldId id="2076137889" r:id="rId28"/>
    <p:sldId id="2076137890" r:id="rId29"/>
    <p:sldId id="2076137859" r:id="rId30"/>
    <p:sldId id="2076137860" r:id="rId31"/>
    <p:sldId id="2076137856" r:id="rId32"/>
    <p:sldId id="2076137857" r:id="rId33"/>
    <p:sldId id="2076137855" r:id="rId34"/>
    <p:sldId id="2076137891" r:id="rId35"/>
    <p:sldId id="2076137897" r:id="rId36"/>
    <p:sldId id="2076137858" r:id="rId37"/>
    <p:sldId id="2076137962" r:id="rId38"/>
    <p:sldId id="2076137880" r:id="rId39"/>
    <p:sldId id="2076137866" r:id="rId40"/>
    <p:sldId id="2076137865" r:id="rId41"/>
    <p:sldId id="2076137867" r:id="rId42"/>
    <p:sldId id="2076137868" r:id="rId43"/>
    <p:sldId id="2076137882" r:id="rId44"/>
    <p:sldId id="2076137949" r:id="rId45"/>
    <p:sldId id="2076137938" r:id="rId46"/>
    <p:sldId id="2076137911" r:id="rId47"/>
    <p:sldId id="2076137881" r:id="rId48"/>
    <p:sldId id="2076137869" r:id="rId49"/>
    <p:sldId id="2076137870" r:id="rId50"/>
    <p:sldId id="2076137873" r:id="rId51"/>
    <p:sldId id="2076137893" r:id="rId52"/>
    <p:sldId id="2076137871" r:id="rId53"/>
    <p:sldId id="2076137872" r:id="rId54"/>
    <p:sldId id="2076137874" r:id="rId55"/>
    <p:sldId id="2076137875" r:id="rId56"/>
    <p:sldId id="2076137895" r:id="rId57"/>
    <p:sldId id="2076137894" r:id="rId58"/>
    <p:sldId id="2076137896" r:id="rId59"/>
    <p:sldId id="2076137898" r:id="rId60"/>
    <p:sldId id="2076137914" r:id="rId61"/>
    <p:sldId id="2076137957" r:id="rId62"/>
    <p:sldId id="2076137916" r:id="rId63"/>
    <p:sldId id="2076137917" r:id="rId64"/>
    <p:sldId id="2076137915" r:id="rId65"/>
    <p:sldId id="2076137918" r:id="rId66"/>
    <p:sldId id="2076137959" r:id="rId67"/>
    <p:sldId id="2076137958" r:id="rId68"/>
    <p:sldId id="2076137960" r:id="rId69"/>
    <p:sldId id="2076137952" r:id="rId70"/>
    <p:sldId id="2076137919" r:id="rId71"/>
    <p:sldId id="2076137920" r:id="rId72"/>
    <p:sldId id="2076137922" r:id="rId73"/>
    <p:sldId id="2076137923" r:id="rId74"/>
    <p:sldId id="2076137924" r:id="rId75"/>
    <p:sldId id="2076137925" r:id="rId76"/>
    <p:sldId id="2076137926" r:id="rId77"/>
    <p:sldId id="2076137927" r:id="rId78"/>
    <p:sldId id="2076137928" r:id="rId79"/>
    <p:sldId id="2076137943" r:id="rId80"/>
    <p:sldId id="2076137944" r:id="rId81"/>
    <p:sldId id="2076137945" r:id="rId82"/>
    <p:sldId id="2076137946" r:id="rId83"/>
    <p:sldId id="2076137947" r:id="rId84"/>
    <p:sldId id="2076137948" r:id="rId85"/>
    <p:sldId id="2076137967" r:id="rId86"/>
    <p:sldId id="2076137966" r:id="rId87"/>
    <p:sldId id="2076137969" r:id="rId88"/>
    <p:sldId id="2076137970" r:id="rId89"/>
    <p:sldId id="2076137971" r:id="rId90"/>
    <p:sldId id="2076137972" r:id="rId91"/>
    <p:sldId id="2076137921" r:id="rId92"/>
    <p:sldId id="2076137931" r:id="rId93"/>
    <p:sldId id="2076137963" r:id="rId94"/>
    <p:sldId id="2076137964" r:id="rId95"/>
    <p:sldId id="2076137965" r:id="rId96"/>
    <p:sldId id="2076137968" r:id="rId97"/>
    <p:sldId id="2076137932" r:id="rId98"/>
    <p:sldId id="2076137930" r:id="rId99"/>
    <p:sldId id="2076137933" r:id="rId100"/>
    <p:sldId id="2076137899" r:id="rId101"/>
    <p:sldId id="2076137929" r:id="rId102"/>
    <p:sldId id="2076137934" r:id="rId103"/>
    <p:sldId id="2076137935" r:id="rId104"/>
    <p:sldId id="2076137939" r:id="rId105"/>
    <p:sldId id="2076137940" r:id="rId106"/>
    <p:sldId id="2076137941" r:id="rId107"/>
    <p:sldId id="2076137961" r:id="rId108"/>
    <p:sldId id="2076137942" r:id="rId109"/>
    <p:sldId id="2076137847" r:id="rId110"/>
    <p:sldId id="2076137848" r:id="rId111"/>
    <p:sldId id="2076137909" r:id="rId112"/>
    <p:sldId id="2076137849" r:id="rId113"/>
    <p:sldId id="296" r:id="rId114"/>
    <p:sldId id="2076137913"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832E37-BC90-6840-A7BF-DF2AE859B6F0}">
          <p14:sldIdLst>
            <p14:sldId id="257"/>
          </p14:sldIdLst>
        </p14:section>
        <p14:section name="hook" id="{9BF36E8E-89E3-434A-BD1B-87C56552D172}">
          <p14:sldIdLst>
            <p14:sldId id="2076137905"/>
            <p14:sldId id="2076137950"/>
            <p14:sldId id="2076137907"/>
            <p14:sldId id="2076137877"/>
            <p14:sldId id="2076137908"/>
            <p14:sldId id="2076137951"/>
            <p14:sldId id="2076137846"/>
            <p14:sldId id="2076137900"/>
            <p14:sldId id="2076137861"/>
            <p14:sldId id="2076137903"/>
            <p14:sldId id="2076137904"/>
            <p14:sldId id="2076137901"/>
            <p14:sldId id="2076137902"/>
            <p14:sldId id="2076137862"/>
            <p14:sldId id="2076137863"/>
            <p14:sldId id="2076137851"/>
            <p14:sldId id="2076137878"/>
            <p14:sldId id="2076137953"/>
            <p14:sldId id="2076137954"/>
          </p14:sldIdLst>
        </p14:section>
        <p14:section name="Introduction" id="{A2E10BA3-7E61-944B-A734-09E664499984}">
          <p14:sldIdLst>
            <p14:sldId id="2076137864"/>
            <p14:sldId id="2076137956"/>
            <p14:sldId id="2076137887"/>
            <p14:sldId id="2076137889"/>
            <p14:sldId id="2076137890"/>
            <p14:sldId id="2076137859"/>
            <p14:sldId id="2076137860"/>
            <p14:sldId id="2076137856"/>
            <p14:sldId id="2076137857"/>
            <p14:sldId id="2076137855"/>
            <p14:sldId id="2076137891"/>
            <p14:sldId id="2076137897"/>
            <p14:sldId id="2076137858"/>
            <p14:sldId id="2076137962"/>
          </p14:sldIdLst>
        </p14:section>
        <p14:section name="Point 1: From logging to instrumentation" id="{B5946D47-8397-FD4D-B065-D9EFA52B614E}">
          <p14:sldIdLst>
            <p14:sldId id="2076137880"/>
            <p14:sldId id="2076137866"/>
            <p14:sldId id="2076137865"/>
            <p14:sldId id="2076137867"/>
            <p14:sldId id="2076137868"/>
            <p14:sldId id="2076137882"/>
            <p14:sldId id="2076137949"/>
            <p14:sldId id="2076137938"/>
            <p14:sldId id="2076137911"/>
            <p14:sldId id="2076137881"/>
            <p14:sldId id="2076137869"/>
            <p14:sldId id="2076137870"/>
            <p14:sldId id="2076137873"/>
            <p14:sldId id="2076137893"/>
            <p14:sldId id="2076137871"/>
            <p14:sldId id="2076137872"/>
            <p14:sldId id="2076137874"/>
            <p14:sldId id="2076137875"/>
            <p14:sldId id="2076137895"/>
            <p14:sldId id="2076137894"/>
            <p14:sldId id="2076137896"/>
            <p14:sldId id="2076137898"/>
            <p14:sldId id="2076137914"/>
            <p14:sldId id="2076137957"/>
            <p14:sldId id="2076137916"/>
            <p14:sldId id="2076137917"/>
            <p14:sldId id="2076137915"/>
            <p14:sldId id="2076137918"/>
            <p14:sldId id="2076137959"/>
            <p14:sldId id="2076137958"/>
            <p14:sldId id="2076137960"/>
            <p14:sldId id="2076137952"/>
            <p14:sldId id="2076137919"/>
            <p14:sldId id="2076137920"/>
            <p14:sldId id="2076137922"/>
            <p14:sldId id="2076137923"/>
            <p14:sldId id="2076137924"/>
            <p14:sldId id="2076137925"/>
            <p14:sldId id="2076137926"/>
            <p14:sldId id="2076137927"/>
            <p14:sldId id="2076137928"/>
            <p14:sldId id="2076137943"/>
            <p14:sldId id="2076137944"/>
            <p14:sldId id="2076137945"/>
            <p14:sldId id="2076137946"/>
            <p14:sldId id="2076137947"/>
            <p14:sldId id="2076137948"/>
            <p14:sldId id="2076137967"/>
            <p14:sldId id="2076137966"/>
            <p14:sldId id="2076137969"/>
            <p14:sldId id="2076137970"/>
            <p14:sldId id="2076137971"/>
            <p14:sldId id="2076137972"/>
            <p14:sldId id="2076137921"/>
            <p14:sldId id="2076137931"/>
            <p14:sldId id="2076137963"/>
            <p14:sldId id="2076137964"/>
            <p14:sldId id="2076137965"/>
            <p14:sldId id="2076137968"/>
            <p14:sldId id="2076137932"/>
            <p14:sldId id="2076137930"/>
            <p14:sldId id="2076137933"/>
            <p14:sldId id="2076137899"/>
            <p14:sldId id="2076137929"/>
            <p14:sldId id="2076137934"/>
            <p14:sldId id="2076137935"/>
            <p14:sldId id="2076137939"/>
            <p14:sldId id="2076137940"/>
            <p14:sldId id="2076137941"/>
          </p14:sldIdLst>
        </p14:section>
        <p14:section name="Conslusion" id="{205676DD-CEC2-3A44-9270-46C8F6C30E5E}">
          <p14:sldIdLst>
            <p14:sldId id="2076137961"/>
            <p14:sldId id="2076137942"/>
            <p14:sldId id="2076137847"/>
            <p14:sldId id="2076137848"/>
            <p14:sldId id="2076137909"/>
            <p14:sldId id="2076137849"/>
            <p14:sldId id="296"/>
            <p14:sldId id="20761379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ica Williams" initials="JW" lastIdx="2" clrIdx="0">
    <p:extLst>
      <p:ext uri="{19B8F6BF-5375-455C-9EA6-DF929625EA0E}">
        <p15:presenceInfo xmlns:p15="http://schemas.microsoft.com/office/powerpoint/2012/main" userId="S::jessica.williams@cinch.co.uk::d312d1ef-70d5-4108-83e1-356db0c429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00C3"/>
    <a:srgbClr val="FEFE6C"/>
    <a:srgbClr val="2E146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38C9F-5B60-5D44-84C9-17A7777E65DC}" v="274" dt="2022-06-16T15:20:47.0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08"/>
    <p:restoredTop sz="87483"/>
  </p:normalViewPr>
  <p:slideViewPr>
    <p:cSldViewPr snapToGrid="0">
      <p:cViewPr varScale="1">
        <p:scale>
          <a:sx n="111" d="100"/>
          <a:sy n="111" d="100"/>
        </p:scale>
        <p:origin x="1504"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microsoft.com/office/2015/10/relationships/revisionInfo" Target="revisionInfo.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li Apostolidis" userId="47438468-5f38-4f15-92e1-3702c91ca3ab" providerId="ADAL" clId="{55938C9F-5B60-5D44-84C9-17A7777E65DC}"/>
    <pc:docChg chg="undo redo custSel addSld delSld modSld sldOrd delSection modSection">
      <pc:chgData name="Toli Apostolidis" userId="47438468-5f38-4f15-92e1-3702c91ca3ab" providerId="ADAL" clId="{55938C9F-5B60-5D44-84C9-17A7777E65DC}" dt="2022-06-16T15:20:56.161" v="4303" actId="1076"/>
      <pc:docMkLst>
        <pc:docMk/>
      </pc:docMkLst>
      <pc:sldChg chg="modSp mod">
        <pc:chgData name="Toli Apostolidis" userId="47438468-5f38-4f15-92e1-3702c91ca3ab" providerId="ADAL" clId="{55938C9F-5B60-5D44-84C9-17A7777E65DC}" dt="2022-06-12T22:30:33.835" v="3583" actId="20577"/>
        <pc:sldMkLst>
          <pc:docMk/>
          <pc:sldMk cId="3474166333" sldId="257"/>
        </pc:sldMkLst>
        <pc:spChg chg="mod">
          <ac:chgData name="Toli Apostolidis" userId="47438468-5f38-4f15-92e1-3702c91ca3ab" providerId="ADAL" clId="{55938C9F-5B60-5D44-84C9-17A7777E65DC}" dt="2022-06-12T22:30:33.835" v="3583" actId="20577"/>
          <ac:spMkLst>
            <pc:docMk/>
            <pc:sldMk cId="3474166333" sldId="257"/>
            <ac:spMk id="4" creationId="{94A69994-D2C1-DDFF-732D-5A9F84B8D9B7}"/>
          </ac:spMkLst>
        </pc:spChg>
      </pc:sldChg>
      <pc:sldChg chg="ord">
        <pc:chgData name="Toli Apostolidis" userId="47438468-5f38-4f15-92e1-3702c91ca3ab" providerId="ADAL" clId="{55938C9F-5B60-5D44-84C9-17A7777E65DC}" dt="2022-06-12T22:08:08.397" v="3305" actId="20578"/>
        <pc:sldMkLst>
          <pc:docMk/>
          <pc:sldMk cId="814381626" sldId="296"/>
        </pc:sldMkLst>
      </pc:sldChg>
      <pc:sldChg chg="addSp delSp modSp mod">
        <pc:chgData name="Toli Apostolidis" userId="47438468-5f38-4f15-92e1-3702c91ca3ab" providerId="ADAL" clId="{55938C9F-5B60-5D44-84C9-17A7777E65DC}" dt="2022-06-12T21:54:27.314" v="3077" actId="14100"/>
        <pc:sldMkLst>
          <pc:docMk/>
          <pc:sldMk cId="4021199838" sldId="2076137846"/>
        </pc:sldMkLst>
        <pc:spChg chg="mod">
          <ac:chgData name="Toli Apostolidis" userId="47438468-5f38-4f15-92e1-3702c91ca3ab" providerId="ADAL" clId="{55938C9F-5B60-5D44-84C9-17A7777E65DC}" dt="2022-06-12T20:26:57.686" v="2074" actId="20577"/>
          <ac:spMkLst>
            <pc:docMk/>
            <pc:sldMk cId="4021199838" sldId="2076137846"/>
            <ac:spMk id="6" creationId="{366CE655-3953-FC13-E8EB-15B5BC790134}"/>
          </ac:spMkLst>
        </pc:spChg>
        <pc:picChg chg="add mod">
          <ac:chgData name="Toli Apostolidis" userId="47438468-5f38-4f15-92e1-3702c91ca3ab" providerId="ADAL" clId="{55938C9F-5B60-5D44-84C9-17A7777E65DC}" dt="2022-06-12T21:54:27.314" v="3077" actId="14100"/>
          <ac:picMkLst>
            <pc:docMk/>
            <pc:sldMk cId="4021199838" sldId="2076137846"/>
            <ac:picMk id="2" creationId="{D7ECD5DE-4FB8-A38F-B720-0A1BF6B9A80B}"/>
          </ac:picMkLst>
        </pc:picChg>
        <pc:picChg chg="add del mod">
          <ac:chgData name="Toli Apostolidis" userId="47438468-5f38-4f15-92e1-3702c91ca3ab" providerId="ADAL" clId="{55938C9F-5B60-5D44-84C9-17A7777E65DC}" dt="2022-06-12T20:21:01.075" v="1855" actId="478"/>
          <ac:picMkLst>
            <pc:docMk/>
            <pc:sldMk cId="4021199838" sldId="2076137846"/>
            <ac:picMk id="3" creationId="{B9C3286C-68BE-2D59-DC29-B0DAF6A735FA}"/>
          </ac:picMkLst>
        </pc:picChg>
        <pc:picChg chg="add del mod">
          <ac:chgData name="Toli Apostolidis" userId="47438468-5f38-4f15-92e1-3702c91ca3ab" providerId="ADAL" clId="{55938C9F-5B60-5D44-84C9-17A7777E65DC}" dt="2022-06-12T18:23:06.544" v="226" actId="478"/>
          <ac:picMkLst>
            <pc:docMk/>
            <pc:sldMk cId="4021199838" sldId="2076137846"/>
            <ac:picMk id="4" creationId="{C08AA3F6-F1D7-822C-354A-A1CDDAAEEEE1}"/>
          </ac:picMkLst>
        </pc:picChg>
      </pc:sldChg>
      <pc:sldChg chg="addSp delSp modSp mod">
        <pc:chgData name="Toli Apostolidis" userId="47438468-5f38-4f15-92e1-3702c91ca3ab" providerId="ADAL" clId="{55938C9F-5B60-5D44-84C9-17A7777E65DC}" dt="2022-06-12T22:06:50.927" v="3302" actId="478"/>
        <pc:sldMkLst>
          <pc:docMk/>
          <pc:sldMk cId="2501054870" sldId="2076137847"/>
        </pc:sldMkLst>
        <pc:spChg chg="mod">
          <ac:chgData name="Toli Apostolidis" userId="47438468-5f38-4f15-92e1-3702c91ca3ab" providerId="ADAL" clId="{55938C9F-5B60-5D44-84C9-17A7777E65DC}" dt="2022-06-12T20:41:56.161" v="2374" actId="20577"/>
          <ac:spMkLst>
            <pc:docMk/>
            <pc:sldMk cId="2501054870" sldId="2076137847"/>
            <ac:spMk id="4" creationId="{525980FD-10EC-13BF-EF2F-1C00C7A9B1D3}"/>
          </ac:spMkLst>
        </pc:spChg>
        <pc:picChg chg="add del mod">
          <ac:chgData name="Toli Apostolidis" userId="47438468-5f38-4f15-92e1-3702c91ca3ab" providerId="ADAL" clId="{55938C9F-5B60-5D44-84C9-17A7777E65DC}" dt="2022-06-12T20:41:46.085" v="2367" actId="478"/>
          <ac:picMkLst>
            <pc:docMk/>
            <pc:sldMk cId="2501054870" sldId="2076137847"/>
            <ac:picMk id="2" creationId="{08AA20D7-B07E-6525-218F-BE235F42364B}"/>
          </ac:picMkLst>
        </pc:picChg>
        <pc:picChg chg="add mod">
          <ac:chgData name="Toli Apostolidis" userId="47438468-5f38-4f15-92e1-3702c91ca3ab" providerId="ADAL" clId="{55938C9F-5B60-5D44-84C9-17A7777E65DC}" dt="2022-06-12T20:41:53.647" v="2370" actId="1076"/>
          <ac:picMkLst>
            <pc:docMk/>
            <pc:sldMk cId="2501054870" sldId="2076137847"/>
            <ac:picMk id="3" creationId="{64286FD4-7A0A-E52C-DED5-F9B88CD06EEC}"/>
          </ac:picMkLst>
        </pc:picChg>
        <pc:picChg chg="add del mod">
          <ac:chgData name="Toli Apostolidis" userId="47438468-5f38-4f15-92e1-3702c91ca3ab" providerId="ADAL" clId="{55938C9F-5B60-5D44-84C9-17A7777E65DC}" dt="2022-06-12T22:06:50.927" v="3302" actId="478"/>
          <ac:picMkLst>
            <pc:docMk/>
            <pc:sldMk cId="2501054870" sldId="2076137847"/>
            <ac:picMk id="5" creationId="{127BFBAA-4233-45B9-03D8-028681B197C2}"/>
          </ac:picMkLst>
        </pc:picChg>
      </pc:sldChg>
      <pc:sldChg chg="modSp mod">
        <pc:chgData name="Toli Apostolidis" userId="47438468-5f38-4f15-92e1-3702c91ca3ab" providerId="ADAL" clId="{55938C9F-5B60-5D44-84C9-17A7777E65DC}" dt="2022-06-12T20:42:21.981" v="2378" actId="207"/>
        <pc:sldMkLst>
          <pc:docMk/>
          <pc:sldMk cId="749878403" sldId="2076137848"/>
        </pc:sldMkLst>
        <pc:spChg chg="mod">
          <ac:chgData name="Toli Apostolidis" userId="47438468-5f38-4f15-92e1-3702c91ca3ab" providerId="ADAL" clId="{55938C9F-5B60-5D44-84C9-17A7777E65DC}" dt="2022-06-12T20:42:21.981" v="2378" actId="207"/>
          <ac:spMkLst>
            <pc:docMk/>
            <pc:sldMk cId="749878403" sldId="2076137848"/>
            <ac:spMk id="4" creationId="{525980FD-10EC-13BF-EF2F-1C00C7A9B1D3}"/>
          </ac:spMkLst>
        </pc:spChg>
      </pc:sldChg>
      <pc:sldChg chg="modSp mod">
        <pc:chgData name="Toli Apostolidis" userId="47438468-5f38-4f15-92e1-3702c91ca3ab" providerId="ADAL" clId="{55938C9F-5B60-5D44-84C9-17A7777E65DC}" dt="2022-06-12T22:50:49.458" v="3716" actId="207"/>
        <pc:sldMkLst>
          <pc:docMk/>
          <pc:sldMk cId="1009450504" sldId="2076137849"/>
        </pc:sldMkLst>
        <pc:spChg chg="mod">
          <ac:chgData name="Toli Apostolidis" userId="47438468-5f38-4f15-92e1-3702c91ca3ab" providerId="ADAL" clId="{55938C9F-5B60-5D44-84C9-17A7777E65DC}" dt="2022-06-12T22:50:49.458" v="3716" actId="207"/>
          <ac:spMkLst>
            <pc:docMk/>
            <pc:sldMk cId="1009450504" sldId="2076137849"/>
            <ac:spMk id="4" creationId="{525980FD-10EC-13BF-EF2F-1C00C7A9B1D3}"/>
          </ac:spMkLst>
        </pc:spChg>
      </pc:sldChg>
      <pc:sldChg chg="modSp mod modShow">
        <pc:chgData name="Toli Apostolidis" userId="47438468-5f38-4f15-92e1-3702c91ca3ab" providerId="ADAL" clId="{55938C9F-5B60-5D44-84C9-17A7777E65DC}" dt="2022-06-12T20:23:46.743" v="2021" actId="729"/>
        <pc:sldMkLst>
          <pc:docMk/>
          <pc:sldMk cId="287802387" sldId="2076137850"/>
        </pc:sldMkLst>
        <pc:spChg chg="mod">
          <ac:chgData name="Toli Apostolidis" userId="47438468-5f38-4f15-92e1-3702c91ca3ab" providerId="ADAL" clId="{55938C9F-5B60-5D44-84C9-17A7777E65DC}" dt="2022-06-12T17:52:12.538" v="9" actId="20577"/>
          <ac:spMkLst>
            <pc:docMk/>
            <pc:sldMk cId="287802387" sldId="2076137850"/>
            <ac:spMk id="6" creationId="{366CE655-3953-FC13-E8EB-15B5BC790134}"/>
          </ac:spMkLst>
        </pc:spChg>
      </pc:sldChg>
      <pc:sldChg chg="modSp mod ord modClrScheme chgLayout">
        <pc:chgData name="Toli Apostolidis" userId="47438468-5f38-4f15-92e1-3702c91ca3ab" providerId="ADAL" clId="{55938C9F-5B60-5D44-84C9-17A7777E65DC}" dt="2022-06-12T22:35:15.800" v="3600" actId="20578"/>
        <pc:sldMkLst>
          <pc:docMk/>
          <pc:sldMk cId="3155416555" sldId="2076137851"/>
        </pc:sldMkLst>
        <pc:spChg chg="mod">
          <ac:chgData name="Toli Apostolidis" userId="47438468-5f38-4f15-92e1-3702c91ca3ab" providerId="ADAL" clId="{55938C9F-5B60-5D44-84C9-17A7777E65DC}" dt="2022-06-12T20:45:08.290" v="2393" actId="26606"/>
          <ac:spMkLst>
            <pc:docMk/>
            <pc:sldMk cId="3155416555" sldId="2076137851"/>
            <ac:spMk id="6" creationId="{366CE655-3953-FC13-E8EB-15B5BC790134}"/>
          </ac:spMkLst>
        </pc:spChg>
      </pc:sldChg>
      <pc:sldChg chg="mod ord modShow">
        <pc:chgData name="Toli Apostolidis" userId="47438468-5f38-4f15-92e1-3702c91ca3ab" providerId="ADAL" clId="{55938C9F-5B60-5D44-84C9-17A7777E65DC}" dt="2022-06-12T19:36:33.957" v="1084" actId="20578"/>
        <pc:sldMkLst>
          <pc:docMk/>
          <pc:sldMk cId="247731526" sldId="2076137852"/>
        </pc:sldMkLst>
      </pc:sldChg>
      <pc:sldChg chg="delSp mod ord modShow">
        <pc:chgData name="Toli Apostolidis" userId="47438468-5f38-4f15-92e1-3702c91ca3ab" providerId="ADAL" clId="{55938C9F-5B60-5D44-84C9-17A7777E65DC}" dt="2022-06-12T19:36:33.957" v="1084" actId="20578"/>
        <pc:sldMkLst>
          <pc:docMk/>
          <pc:sldMk cId="2506810629" sldId="2076137853"/>
        </pc:sldMkLst>
        <pc:spChg chg="del">
          <ac:chgData name="Toli Apostolidis" userId="47438468-5f38-4f15-92e1-3702c91ca3ab" providerId="ADAL" clId="{55938C9F-5B60-5D44-84C9-17A7777E65DC}" dt="2022-06-06T09:28:04.666" v="0" actId="478"/>
          <ac:spMkLst>
            <pc:docMk/>
            <pc:sldMk cId="2506810629" sldId="2076137853"/>
            <ac:spMk id="2" creationId="{D999B076-E412-2C26-E9BB-F96E02EAF02F}"/>
          </ac:spMkLst>
        </pc:spChg>
      </pc:sldChg>
      <pc:sldChg chg="addSp delSp modSp del mod ord modShow">
        <pc:chgData name="Toli Apostolidis" userId="47438468-5f38-4f15-92e1-3702c91ca3ab" providerId="ADAL" clId="{55938C9F-5B60-5D44-84C9-17A7777E65DC}" dt="2022-06-12T22:39:40.819" v="3621" actId="2696"/>
        <pc:sldMkLst>
          <pc:docMk/>
          <pc:sldMk cId="2293838368" sldId="2076137854"/>
        </pc:sldMkLst>
        <pc:spChg chg="del">
          <ac:chgData name="Toli Apostolidis" userId="47438468-5f38-4f15-92e1-3702c91ca3ab" providerId="ADAL" clId="{55938C9F-5B60-5D44-84C9-17A7777E65DC}" dt="2022-06-06T09:28:18.150" v="1" actId="478"/>
          <ac:spMkLst>
            <pc:docMk/>
            <pc:sldMk cId="2293838368" sldId="2076137854"/>
            <ac:spMk id="2" creationId="{D999B076-E412-2C26-E9BB-F96E02EAF02F}"/>
          </ac:spMkLst>
        </pc:spChg>
        <pc:spChg chg="mod">
          <ac:chgData name="Toli Apostolidis" userId="47438468-5f38-4f15-92e1-3702c91ca3ab" providerId="ADAL" clId="{55938C9F-5B60-5D44-84C9-17A7777E65DC}" dt="2022-06-12T17:53:38.804" v="23" actId="14100"/>
          <ac:spMkLst>
            <pc:docMk/>
            <pc:sldMk cId="2293838368" sldId="2076137854"/>
            <ac:spMk id="3" creationId="{32A2D8A3-3DF8-C8C2-F293-83363D366903}"/>
          </ac:spMkLst>
        </pc:spChg>
        <pc:spChg chg="add mod">
          <ac:chgData name="Toli Apostolidis" userId="47438468-5f38-4f15-92e1-3702c91ca3ab" providerId="ADAL" clId="{55938C9F-5B60-5D44-84C9-17A7777E65DC}" dt="2022-06-12T17:53:44.204" v="24" actId="14100"/>
          <ac:spMkLst>
            <pc:docMk/>
            <pc:sldMk cId="2293838368" sldId="2076137854"/>
            <ac:spMk id="4" creationId="{854710B1-51EE-88D5-46E8-90B3250C823F}"/>
          </ac:spMkLst>
        </pc:spChg>
      </pc:sldChg>
      <pc:sldChg chg="addSp delSp modSp new mod ord">
        <pc:chgData name="Toli Apostolidis" userId="47438468-5f38-4f15-92e1-3702c91ca3ab" providerId="ADAL" clId="{55938C9F-5B60-5D44-84C9-17A7777E65DC}" dt="2022-06-12T19:36:33.957" v="1084" actId="20578"/>
        <pc:sldMkLst>
          <pc:docMk/>
          <pc:sldMk cId="3246039574" sldId="2076137855"/>
        </pc:sldMkLst>
        <pc:spChg chg="del">
          <ac:chgData name="Toli Apostolidis" userId="47438468-5f38-4f15-92e1-3702c91ca3ab" providerId="ADAL" clId="{55938C9F-5B60-5D44-84C9-17A7777E65DC}" dt="2022-06-12T18:15:01.954" v="183" actId="478"/>
          <ac:spMkLst>
            <pc:docMk/>
            <pc:sldMk cId="3246039574" sldId="2076137855"/>
            <ac:spMk id="2" creationId="{6330D91F-A753-3BC1-5515-103B05A9302C}"/>
          </ac:spMkLst>
        </pc:spChg>
        <pc:spChg chg="mod">
          <ac:chgData name="Toli Apostolidis" userId="47438468-5f38-4f15-92e1-3702c91ca3ab" providerId="ADAL" clId="{55938C9F-5B60-5D44-84C9-17A7777E65DC}" dt="2022-06-12T18:41:42.900" v="408" actId="1076"/>
          <ac:spMkLst>
            <pc:docMk/>
            <pc:sldMk cId="3246039574" sldId="2076137855"/>
            <ac:spMk id="3" creationId="{6ED56B61-7783-DF50-BC9F-9E2951667B33}"/>
          </ac:spMkLst>
        </pc:spChg>
        <pc:spChg chg="add mod">
          <ac:chgData name="Toli Apostolidis" userId="47438468-5f38-4f15-92e1-3702c91ca3ab" providerId="ADAL" clId="{55938C9F-5B60-5D44-84C9-17A7777E65DC}" dt="2022-06-12T18:41:42.900" v="408" actId="1076"/>
          <ac:spMkLst>
            <pc:docMk/>
            <pc:sldMk cId="3246039574" sldId="2076137855"/>
            <ac:spMk id="4" creationId="{38CF6410-1288-7F56-8F75-697FD7D7F5BE}"/>
          </ac:spMkLst>
        </pc:spChg>
        <pc:spChg chg="add mod">
          <ac:chgData name="Toli Apostolidis" userId="47438468-5f38-4f15-92e1-3702c91ca3ab" providerId="ADAL" clId="{55938C9F-5B60-5D44-84C9-17A7777E65DC}" dt="2022-06-12T18:41:42.900" v="408" actId="1076"/>
          <ac:spMkLst>
            <pc:docMk/>
            <pc:sldMk cId="3246039574" sldId="2076137855"/>
            <ac:spMk id="5" creationId="{63120783-A7FC-3A9F-E810-AE789FEE111D}"/>
          </ac:spMkLst>
        </pc:spChg>
        <pc:spChg chg="add mod">
          <ac:chgData name="Toli Apostolidis" userId="47438468-5f38-4f15-92e1-3702c91ca3ab" providerId="ADAL" clId="{55938C9F-5B60-5D44-84C9-17A7777E65DC}" dt="2022-06-12T18:41:42.900" v="408" actId="1076"/>
          <ac:spMkLst>
            <pc:docMk/>
            <pc:sldMk cId="3246039574" sldId="2076137855"/>
            <ac:spMk id="6" creationId="{81F17B3D-7C94-1337-9AC8-B300D2F6A0E6}"/>
          </ac:spMkLst>
        </pc:spChg>
        <pc:spChg chg="add mod">
          <ac:chgData name="Toli Apostolidis" userId="47438468-5f38-4f15-92e1-3702c91ca3ab" providerId="ADAL" clId="{55938C9F-5B60-5D44-84C9-17A7777E65DC}" dt="2022-06-12T18:41:42.900" v="408" actId="1076"/>
          <ac:spMkLst>
            <pc:docMk/>
            <pc:sldMk cId="3246039574" sldId="2076137855"/>
            <ac:spMk id="7" creationId="{D7554EB9-A40A-EEBC-F0AA-CCDC6EF95AFB}"/>
          </ac:spMkLst>
        </pc:spChg>
        <pc:picChg chg="add mod">
          <ac:chgData name="Toli Apostolidis" userId="47438468-5f38-4f15-92e1-3702c91ca3ab" providerId="ADAL" clId="{55938C9F-5B60-5D44-84C9-17A7777E65DC}" dt="2022-06-12T18:41:45.966" v="409" actId="1076"/>
          <ac:picMkLst>
            <pc:docMk/>
            <pc:sldMk cId="3246039574" sldId="2076137855"/>
            <ac:picMk id="8" creationId="{4A0F2590-9181-FEF6-49B6-0BA88D515818}"/>
          </ac:picMkLst>
        </pc:picChg>
        <pc:picChg chg="add mod">
          <ac:chgData name="Toli Apostolidis" userId="47438468-5f38-4f15-92e1-3702c91ca3ab" providerId="ADAL" clId="{55938C9F-5B60-5D44-84C9-17A7777E65DC}" dt="2022-06-12T18:41:59.283" v="412" actId="1076"/>
          <ac:picMkLst>
            <pc:docMk/>
            <pc:sldMk cId="3246039574" sldId="2076137855"/>
            <ac:picMk id="9" creationId="{5456BE72-A1B4-CC71-2D77-D751273BA8A3}"/>
          </ac:picMkLst>
        </pc:picChg>
        <pc:picChg chg="add mod">
          <ac:chgData name="Toli Apostolidis" userId="47438468-5f38-4f15-92e1-3702c91ca3ab" providerId="ADAL" clId="{55938C9F-5B60-5D44-84C9-17A7777E65DC}" dt="2022-06-12T18:42:14.952" v="416" actId="1076"/>
          <ac:picMkLst>
            <pc:docMk/>
            <pc:sldMk cId="3246039574" sldId="2076137855"/>
            <ac:picMk id="10" creationId="{3A665D42-FAA9-C94B-3EC3-539C34DC4006}"/>
          </ac:picMkLst>
        </pc:picChg>
      </pc:sldChg>
      <pc:sldChg chg="addSp delSp modSp add mod ord">
        <pc:chgData name="Toli Apostolidis" userId="47438468-5f38-4f15-92e1-3702c91ca3ab" providerId="ADAL" clId="{55938C9F-5B60-5D44-84C9-17A7777E65DC}" dt="2022-06-12T19:36:33.957" v="1084" actId="20578"/>
        <pc:sldMkLst>
          <pc:docMk/>
          <pc:sldMk cId="2118717051" sldId="2076137856"/>
        </pc:sldMkLst>
        <pc:spChg chg="del">
          <ac:chgData name="Toli Apostolidis" userId="47438468-5f38-4f15-92e1-3702c91ca3ab" providerId="ADAL" clId="{55938C9F-5B60-5D44-84C9-17A7777E65DC}" dt="2022-06-12T19:30:05.675" v="907" actId="478"/>
          <ac:spMkLst>
            <pc:docMk/>
            <pc:sldMk cId="2118717051" sldId="2076137856"/>
            <ac:spMk id="2" creationId="{6330D91F-A753-3BC1-5515-103B05A9302C}"/>
          </ac:spMkLst>
        </pc:spChg>
        <pc:spChg chg="mod">
          <ac:chgData name="Toli Apostolidis" userId="47438468-5f38-4f15-92e1-3702c91ca3ab" providerId="ADAL" clId="{55938C9F-5B60-5D44-84C9-17A7777E65DC}" dt="2022-06-12T18:39:02.451" v="390" actId="122"/>
          <ac:spMkLst>
            <pc:docMk/>
            <pc:sldMk cId="2118717051" sldId="2076137856"/>
            <ac:spMk id="3" creationId="{6ED56B61-7783-DF50-BC9F-9E2951667B33}"/>
          </ac:spMkLst>
        </pc:spChg>
        <pc:picChg chg="add mod">
          <ac:chgData name="Toli Apostolidis" userId="47438468-5f38-4f15-92e1-3702c91ca3ab" providerId="ADAL" clId="{55938C9F-5B60-5D44-84C9-17A7777E65DC}" dt="2022-06-12T18:38:01.360" v="341" actId="1076"/>
          <ac:picMkLst>
            <pc:docMk/>
            <pc:sldMk cId="2118717051" sldId="2076137856"/>
            <ac:picMk id="4" creationId="{7C2D2D59-4606-15FE-78ED-7DE3388B0005}"/>
          </ac:picMkLst>
        </pc:picChg>
      </pc:sldChg>
      <pc:sldChg chg="addSp delSp modSp add mod ord">
        <pc:chgData name="Toli Apostolidis" userId="47438468-5f38-4f15-92e1-3702c91ca3ab" providerId="ADAL" clId="{55938C9F-5B60-5D44-84C9-17A7777E65DC}" dt="2022-06-12T19:36:33.957" v="1084" actId="20578"/>
        <pc:sldMkLst>
          <pc:docMk/>
          <pc:sldMk cId="2498190643" sldId="2076137857"/>
        </pc:sldMkLst>
        <pc:spChg chg="del">
          <ac:chgData name="Toli Apostolidis" userId="47438468-5f38-4f15-92e1-3702c91ca3ab" providerId="ADAL" clId="{55938C9F-5B60-5D44-84C9-17A7777E65DC}" dt="2022-06-12T18:39:22.133" v="394" actId="478"/>
          <ac:spMkLst>
            <pc:docMk/>
            <pc:sldMk cId="2498190643" sldId="2076137857"/>
            <ac:spMk id="2" creationId="{6330D91F-A753-3BC1-5515-103B05A9302C}"/>
          </ac:spMkLst>
        </pc:spChg>
        <pc:spChg chg="mod">
          <ac:chgData name="Toli Apostolidis" userId="47438468-5f38-4f15-92e1-3702c91ca3ab" providerId="ADAL" clId="{55938C9F-5B60-5D44-84C9-17A7777E65DC}" dt="2022-06-12T18:39:19.652" v="393" actId="122"/>
          <ac:spMkLst>
            <pc:docMk/>
            <pc:sldMk cId="2498190643" sldId="2076137857"/>
            <ac:spMk id="3" creationId="{6ED56B61-7783-DF50-BC9F-9E2951667B33}"/>
          </ac:spMkLst>
        </pc:spChg>
        <pc:picChg chg="add mod">
          <ac:chgData name="Toli Apostolidis" userId="47438468-5f38-4f15-92e1-3702c91ca3ab" providerId="ADAL" clId="{55938C9F-5B60-5D44-84C9-17A7777E65DC}" dt="2022-06-12T18:40:00.863" v="397" actId="1076"/>
          <ac:picMkLst>
            <pc:docMk/>
            <pc:sldMk cId="2498190643" sldId="2076137857"/>
            <ac:picMk id="4" creationId="{D2CC33C6-E5F6-1D2B-4D3E-03B9D498D594}"/>
          </ac:picMkLst>
        </pc:picChg>
      </pc:sldChg>
      <pc:sldChg chg="addSp delSp modSp new mod ord">
        <pc:chgData name="Toli Apostolidis" userId="47438468-5f38-4f15-92e1-3702c91ca3ab" providerId="ADAL" clId="{55938C9F-5B60-5D44-84C9-17A7777E65DC}" dt="2022-06-14T13:04:25.931" v="3771" actId="478"/>
        <pc:sldMkLst>
          <pc:docMk/>
          <pc:sldMk cId="12374766" sldId="2076137858"/>
        </pc:sldMkLst>
        <pc:spChg chg="mod">
          <ac:chgData name="Toli Apostolidis" userId="47438468-5f38-4f15-92e1-3702c91ca3ab" providerId="ADAL" clId="{55938C9F-5B60-5D44-84C9-17A7777E65DC}" dt="2022-06-12T18:12:20.169" v="116" actId="1076"/>
          <ac:spMkLst>
            <pc:docMk/>
            <pc:sldMk cId="12374766" sldId="2076137858"/>
            <ac:spMk id="3" creationId="{5B62F37F-6673-D714-804C-218DF87B16F6}"/>
          </ac:spMkLst>
        </pc:spChg>
        <pc:spChg chg="add mod">
          <ac:chgData name="Toli Apostolidis" userId="47438468-5f38-4f15-92e1-3702c91ca3ab" providerId="ADAL" clId="{55938C9F-5B60-5D44-84C9-17A7777E65DC}" dt="2022-06-12T18:12:35.369" v="129" actId="1076"/>
          <ac:spMkLst>
            <pc:docMk/>
            <pc:sldMk cId="12374766" sldId="2076137858"/>
            <ac:spMk id="5" creationId="{BEC75D81-9917-B9E7-5868-630D1B00E7CD}"/>
          </ac:spMkLst>
        </pc:spChg>
        <pc:spChg chg="add mod">
          <ac:chgData name="Toli Apostolidis" userId="47438468-5f38-4f15-92e1-3702c91ca3ab" providerId="ADAL" clId="{55938C9F-5B60-5D44-84C9-17A7777E65DC}" dt="2022-06-12T18:12:57.134" v="140" actId="255"/>
          <ac:spMkLst>
            <pc:docMk/>
            <pc:sldMk cId="12374766" sldId="2076137858"/>
            <ac:spMk id="6" creationId="{F06BF613-24A5-7A6C-FA98-9883BE88D89B}"/>
          </ac:spMkLst>
        </pc:spChg>
        <pc:picChg chg="add mod">
          <ac:chgData name="Toli Apostolidis" userId="47438468-5f38-4f15-92e1-3702c91ca3ab" providerId="ADAL" clId="{55938C9F-5B60-5D44-84C9-17A7777E65DC}" dt="2022-06-12T18:12:15.952" v="115" actId="1076"/>
          <ac:picMkLst>
            <pc:docMk/>
            <pc:sldMk cId="12374766" sldId="2076137858"/>
            <ac:picMk id="4" creationId="{13AFBD42-0AAE-E0D4-DC04-52A2F4035403}"/>
          </ac:picMkLst>
        </pc:picChg>
        <pc:picChg chg="add del mod">
          <ac:chgData name="Toli Apostolidis" userId="47438468-5f38-4f15-92e1-3702c91ca3ab" providerId="ADAL" clId="{55938C9F-5B60-5D44-84C9-17A7777E65DC}" dt="2022-06-14T13:04:25.931" v="3771" actId="478"/>
          <ac:picMkLst>
            <pc:docMk/>
            <pc:sldMk cId="12374766" sldId="2076137858"/>
            <ac:picMk id="7" creationId="{DB7933CA-8A9D-09D2-9028-6791DC1B7FB2}"/>
          </ac:picMkLst>
        </pc:picChg>
      </pc:sldChg>
      <pc:sldChg chg="addSp delSp modSp new mod ord modClrScheme chgLayout modNotesTx">
        <pc:chgData name="Toli Apostolidis" userId="47438468-5f38-4f15-92e1-3702c91ca3ab" providerId="ADAL" clId="{55938C9F-5B60-5D44-84C9-17A7777E65DC}" dt="2022-06-12T19:36:33.957" v="1084" actId="20578"/>
        <pc:sldMkLst>
          <pc:docMk/>
          <pc:sldMk cId="2195149353" sldId="2076137859"/>
        </pc:sldMkLst>
        <pc:spChg chg="del">
          <ac:chgData name="Toli Apostolidis" userId="47438468-5f38-4f15-92e1-3702c91ca3ab" providerId="ADAL" clId="{55938C9F-5B60-5D44-84C9-17A7777E65DC}" dt="2022-06-12T18:14:04.145" v="142" actId="26606"/>
          <ac:spMkLst>
            <pc:docMk/>
            <pc:sldMk cId="2195149353" sldId="2076137859"/>
            <ac:spMk id="2" creationId="{5AF1DFCB-3612-4ACA-A37F-15E442655344}"/>
          </ac:spMkLst>
        </pc:spChg>
        <pc:spChg chg="del">
          <ac:chgData name="Toli Apostolidis" userId="47438468-5f38-4f15-92e1-3702c91ca3ab" providerId="ADAL" clId="{55938C9F-5B60-5D44-84C9-17A7777E65DC}" dt="2022-06-12T18:14:04.145" v="142" actId="26606"/>
          <ac:spMkLst>
            <pc:docMk/>
            <pc:sldMk cId="2195149353" sldId="2076137859"/>
            <ac:spMk id="3" creationId="{15D2CF6D-A5A6-A3DF-ABFB-198A11E0707B}"/>
          </ac:spMkLst>
        </pc:spChg>
        <pc:spChg chg="add mod">
          <ac:chgData name="Toli Apostolidis" userId="47438468-5f38-4f15-92e1-3702c91ca3ab" providerId="ADAL" clId="{55938C9F-5B60-5D44-84C9-17A7777E65DC}" dt="2022-06-12T18:38:30.400" v="349" actId="1076"/>
          <ac:spMkLst>
            <pc:docMk/>
            <pc:sldMk cId="2195149353" sldId="2076137859"/>
            <ac:spMk id="8" creationId="{D6490492-2884-8650-722A-78BFDEF13AAC}"/>
          </ac:spMkLst>
        </pc:spChg>
      </pc:sldChg>
      <pc:sldChg chg="addSp delSp modSp new mod ord">
        <pc:chgData name="Toli Apostolidis" userId="47438468-5f38-4f15-92e1-3702c91ca3ab" providerId="ADAL" clId="{55938C9F-5B60-5D44-84C9-17A7777E65DC}" dt="2022-06-12T19:36:33.957" v="1084" actId="20578"/>
        <pc:sldMkLst>
          <pc:docMk/>
          <pc:sldMk cId="355455297" sldId="2076137860"/>
        </pc:sldMkLst>
        <pc:spChg chg="del">
          <ac:chgData name="Toli Apostolidis" userId="47438468-5f38-4f15-92e1-3702c91ca3ab" providerId="ADAL" clId="{55938C9F-5B60-5D44-84C9-17A7777E65DC}" dt="2022-06-12T19:30:00.419" v="906" actId="478"/>
          <ac:spMkLst>
            <pc:docMk/>
            <pc:sldMk cId="355455297" sldId="2076137860"/>
            <ac:spMk id="2" creationId="{67A13689-F094-E208-EE43-00D729EC4482}"/>
          </ac:spMkLst>
        </pc:spChg>
        <pc:spChg chg="mod">
          <ac:chgData name="Toli Apostolidis" userId="47438468-5f38-4f15-92e1-3702c91ca3ab" providerId="ADAL" clId="{55938C9F-5B60-5D44-84C9-17A7777E65DC}" dt="2022-06-12T18:40:29.583" v="401" actId="20577"/>
          <ac:spMkLst>
            <pc:docMk/>
            <pc:sldMk cId="355455297" sldId="2076137860"/>
            <ac:spMk id="3" creationId="{656612C2-BBF4-6816-28BC-91A2CBA2F7DB}"/>
          </ac:spMkLst>
        </pc:spChg>
        <pc:picChg chg="add mod">
          <ac:chgData name="Toli Apostolidis" userId="47438468-5f38-4f15-92e1-3702c91ca3ab" providerId="ADAL" clId="{55938C9F-5B60-5D44-84C9-17A7777E65DC}" dt="2022-06-12T18:39:11.012" v="392" actId="1076"/>
          <ac:picMkLst>
            <pc:docMk/>
            <pc:sldMk cId="355455297" sldId="2076137860"/>
            <ac:picMk id="4" creationId="{41D27707-9057-4E0B-D927-6155A8D4AAC7}"/>
          </ac:picMkLst>
        </pc:picChg>
      </pc:sldChg>
      <pc:sldChg chg="addSp delSp modSp add mod">
        <pc:chgData name="Toli Apostolidis" userId="47438468-5f38-4f15-92e1-3702c91ca3ab" providerId="ADAL" clId="{55938C9F-5B60-5D44-84C9-17A7777E65DC}" dt="2022-06-12T20:25:02.920" v="2051" actId="478"/>
        <pc:sldMkLst>
          <pc:docMk/>
          <pc:sldMk cId="2031396623" sldId="2076137861"/>
        </pc:sldMkLst>
        <pc:spChg chg="mod">
          <ac:chgData name="Toli Apostolidis" userId="47438468-5f38-4f15-92e1-3702c91ca3ab" providerId="ADAL" clId="{55938C9F-5B60-5D44-84C9-17A7777E65DC}" dt="2022-06-12T18:23:51.124" v="295" actId="20577"/>
          <ac:spMkLst>
            <pc:docMk/>
            <pc:sldMk cId="2031396623" sldId="2076137861"/>
            <ac:spMk id="6" creationId="{366CE655-3953-FC13-E8EB-15B5BC790134}"/>
          </ac:spMkLst>
        </pc:spChg>
        <pc:spChg chg="add del mod">
          <ac:chgData name="Toli Apostolidis" userId="47438468-5f38-4f15-92e1-3702c91ca3ab" providerId="ADAL" clId="{55938C9F-5B60-5D44-84C9-17A7777E65DC}" dt="2022-06-12T20:25:02.920" v="2051" actId="478"/>
          <ac:spMkLst>
            <pc:docMk/>
            <pc:sldMk cId="2031396623" sldId="2076137861"/>
            <ac:spMk id="7" creationId="{40CA8B10-7CB8-813E-968C-B6A8EC407AAC}"/>
          </ac:spMkLst>
        </pc:spChg>
        <pc:spChg chg="add del mod">
          <ac:chgData name="Toli Apostolidis" userId="47438468-5f38-4f15-92e1-3702c91ca3ab" providerId="ADAL" clId="{55938C9F-5B60-5D44-84C9-17A7777E65DC}" dt="2022-06-12T20:25:00.199" v="2050" actId="478"/>
          <ac:spMkLst>
            <pc:docMk/>
            <pc:sldMk cId="2031396623" sldId="2076137861"/>
            <ac:spMk id="8" creationId="{732AAAB6-A332-5AD3-B77B-C54B7B2315EB}"/>
          </ac:spMkLst>
        </pc:spChg>
        <pc:spChg chg="add del mod">
          <ac:chgData name="Toli Apostolidis" userId="47438468-5f38-4f15-92e1-3702c91ca3ab" providerId="ADAL" clId="{55938C9F-5B60-5D44-84C9-17A7777E65DC}" dt="2022-06-12T20:24:58.048" v="2049" actId="478"/>
          <ac:spMkLst>
            <pc:docMk/>
            <pc:sldMk cId="2031396623" sldId="2076137861"/>
            <ac:spMk id="9" creationId="{34DF31CF-87A0-49D9-2C8A-67D07D21C833}"/>
          </ac:spMkLst>
        </pc:spChg>
        <pc:picChg chg="del">
          <ac:chgData name="Toli Apostolidis" userId="47438468-5f38-4f15-92e1-3702c91ca3ab" providerId="ADAL" clId="{55938C9F-5B60-5D44-84C9-17A7777E65DC}" dt="2022-06-12T18:23:03.383" v="224" actId="478"/>
          <ac:picMkLst>
            <pc:docMk/>
            <pc:sldMk cId="2031396623" sldId="2076137861"/>
            <ac:picMk id="2" creationId="{D7ECD5DE-4FB8-A38F-B720-0A1BF6B9A80B}"/>
          </ac:picMkLst>
        </pc:picChg>
        <pc:picChg chg="add del">
          <ac:chgData name="Toli Apostolidis" userId="47438468-5f38-4f15-92e1-3702c91ca3ab" providerId="ADAL" clId="{55938C9F-5B60-5D44-84C9-17A7777E65DC}" dt="2022-06-12T18:23:00.378" v="222"/>
          <ac:picMkLst>
            <pc:docMk/>
            <pc:sldMk cId="2031396623" sldId="2076137861"/>
            <ac:picMk id="3" creationId="{6CBE4BC4-7B21-7F18-DE50-DEF99840051C}"/>
          </ac:picMkLst>
        </pc:picChg>
        <pc:picChg chg="del">
          <ac:chgData name="Toli Apostolidis" userId="47438468-5f38-4f15-92e1-3702c91ca3ab" providerId="ADAL" clId="{55938C9F-5B60-5D44-84C9-17A7777E65DC}" dt="2022-06-12T18:23:01.923" v="223" actId="478"/>
          <ac:picMkLst>
            <pc:docMk/>
            <pc:sldMk cId="2031396623" sldId="2076137861"/>
            <ac:picMk id="4" creationId="{C08AA3F6-F1D7-822C-354A-A1CDDAAEEEE1}"/>
          </ac:picMkLst>
        </pc:picChg>
        <pc:picChg chg="add mod">
          <ac:chgData name="Toli Apostolidis" userId="47438468-5f38-4f15-92e1-3702c91ca3ab" providerId="ADAL" clId="{55938C9F-5B60-5D44-84C9-17A7777E65DC}" dt="2022-06-12T18:23:15.907" v="230" actId="1076"/>
          <ac:picMkLst>
            <pc:docMk/>
            <pc:sldMk cId="2031396623" sldId="2076137861"/>
            <ac:picMk id="5" creationId="{0DA1C715-EF29-6738-61B1-1DF4B30B37A5}"/>
          </ac:picMkLst>
        </pc:picChg>
      </pc:sldChg>
      <pc:sldChg chg="addSp new">
        <pc:chgData name="Toli Apostolidis" userId="47438468-5f38-4f15-92e1-3702c91ca3ab" providerId="ADAL" clId="{55938C9F-5B60-5D44-84C9-17A7777E65DC}" dt="2022-06-12T18:27:33.494" v="297"/>
        <pc:sldMkLst>
          <pc:docMk/>
          <pc:sldMk cId="705114190" sldId="2076137862"/>
        </pc:sldMkLst>
        <pc:picChg chg="add">
          <ac:chgData name="Toli Apostolidis" userId="47438468-5f38-4f15-92e1-3702c91ca3ab" providerId="ADAL" clId="{55938C9F-5B60-5D44-84C9-17A7777E65DC}" dt="2022-06-12T18:27:33.494" v="297"/>
          <ac:picMkLst>
            <pc:docMk/>
            <pc:sldMk cId="705114190" sldId="2076137862"/>
            <ac:picMk id="4" creationId="{933DF430-EA75-8F4E-8FE2-357A71601226}"/>
          </ac:picMkLst>
        </pc:picChg>
      </pc:sldChg>
      <pc:sldChg chg="addSp modSp new mod">
        <pc:chgData name="Toli Apostolidis" userId="47438468-5f38-4f15-92e1-3702c91ca3ab" providerId="ADAL" clId="{55938C9F-5B60-5D44-84C9-17A7777E65DC}" dt="2022-06-12T18:29:05.636" v="301" actId="1076"/>
        <pc:sldMkLst>
          <pc:docMk/>
          <pc:sldMk cId="1029272731" sldId="2076137863"/>
        </pc:sldMkLst>
        <pc:picChg chg="add mod">
          <ac:chgData name="Toli Apostolidis" userId="47438468-5f38-4f15-92e1-3702c91ca3ab" providerId="ADAL" clId="{55938C9F-5B60-5D44-84C9-17A7777E65DC}" dt="2022-06-12T18:29:05.636" v="301" actId="1076"/>
          <ac:picMkLst>
            <pc:docMk/>
            <pc:sldMk cId="1029272731" sldId="2076137863"/>
            <ac:picMk id="4" creationId="{6D155184-CFA5-37BB-F367-589EA15C984D}"/>
          </ac:picMkLst>
        </pc:picChg>
      </pc:sldChg>
      <pc:sldChg chg="modSp add mod ord modClrScheme chgLayout">
        <pc:chgData name="Toli Apostolidis" userId="47438468-5f38-4f15-92e1-3702c91ca3ab" providerId="ADAL" clId="{55938C9F-5B60-5D44-84C9-17A7777E65DC}" dt="2022-06-12T22:38:28.748" v="3616" actId="26606"/>
        <pc:sldMkLst>
          <pc:docMk/>
          <pc:sldMk cId="3135920485" sldId="2076137864"/>
        </pc:sldMkLst>
        <pc:spChg chg="mod">
          <ac:chgData name="Toli Apostolidis" userId="47438468-5f38-4f15-92e1-3702c91ca3ab" providerId="ADAL" clId="{55938C9F-5B60-5D44-84C9-17A7777E65DC}" dt="2022-06-12T22:38:28.748" v="3616" actId="26606"/>
          <ac:spMkLst>
            <pc:docMk/>
            <pc:sldMk cId="3135920485" sldId="2076137864"/>
            <ac:spMk id="8" creationId="{D6490492-2884-8650-722A-78BFDEF13AAC}"/>
          </ac:spMkLst>
        </pc:spChg>
      </pc:sldChg>
      <pc:sldChg chg="addSp delSp modSp new mod ord">
        <pc:chgData name="Toli Apostolidis" userId="47438468-5f38-4f15-92e1-3702c91ca3ab" providerId="ADAL" clId="{55938C9F-5B60-5D44-84C9-17A7777E65DC}" dt="2022-06-12T18:44:40.173" v="438" actId="207"/>
        <pc:sldMkLst>
          <pc:docMk/>
          <pc:sldMk cId="1161954976" sldId="2076137865"/>
        </pc:sldMkLst>
        <pc:spChg chg="del">
          <ac:chgData name="Toli Apostolidis" userId="47438468-5f38-4f15-92e1-3702c91ca3ab" providerId="ADAL" clId="{55938C9F-5B60-5D44-84C9-17A7777E65DC}" dt="2022-06-12T18:44:09.692" v="431" actId="478"/>
          <ac:spMkLst>
            <pc:docMk/>
            <pc:sldMk cId="1161954976" sldId="2076137865"/>
            <ac:spMk id="2" creationId="{6016BA6E-105E-81AE-0A5B-B4F8E4C8CFFB}"/>
          </ac:spMkLst>
        </pc:spChg>
        <pc:spChg chg="mod">
          <ac:chgData name="Toli Apostolidis" userId="47438468-5f38-4f15-92e1-3702c91ca3ab" providerId="ADAL" clId="{55938C9F-5B60-5D44-84C9-17A7777E65DC}" dt="2022-06-12T18:44:40.173" v="438" actId="207"/>
          <ac:spMkLst>
            <pc:docMk/>
            <pc:sldMk cId="1161954976" sldId="2076137865"/>
            <ac:spMk id="3" creationId="{978607FB-0482-F88B-C149-7923C9B759F5}"/>
          </ac:spMkLst>
        </pc:spChg>
        <pc:spChg chg="add del mod">
          <ac:chgData name="Toli Apostolidis" userId="47438468-5f38-4f15-92e1-3702c91ca3ab" providerId="ADAL" clId="{55938C9F-5B60-5D44-84C9-17A7777E65DC}" dt="2022-06-12T18:44:34.663" v="437" actId="478"/>
          <ac:spMkLst>
            <pc:docMk/>
            <pc:sldMk cId="1161954976" sldId="2076137865"/>
            <ac:spMk id="4" creationId="{1FECA5F2-38B5-C1E2-19A3-F3E517B1B916}"/>
          </ac:spMkLst>
        </pc:spChg>
      </pc:sldChg>
      <pc:sldChg chg="addSp modSp add mod ord">
        <pc:chgData name="Toli Apostolidis" userId="47438468-5f38-4f15-92e1-3702c91ca3ab" providerId="ADAL" clId="{55938C9F-5B60-5D44-84C9-17A7777E65DC}" dt="2022-06-12T18:46:25.440" v="447" actId="688"/>
        <pc:sldMkLst>
          <pc:docMk/>
          <pc:sldMk cId="781828037" sldId="2076137866"/>
        </pc:sldMkLst>
        <pc:spChg chg="add mod">
          <ac:chgData name="Toli Apostolidis" userId="47438468-5f38-4f15-92e1-3702c91ca3ab" providerId="ADAL" clId="{55938C9F-5B60-5D44-84C9-17A7777E65DC}" dt="2022-06-12T18:46:12.660" v="444" actId="255"/>
          <ac:spMkLst>
            <pc:docMk/>
            <pc:sldMk cId="781828037" sldId="2076137866"/>
            <ac:spMk id="7" creationId="{CFAA48DB-2AB7-79B2-65FF-CD028AE36921}"/>
          </ac:spMkLst>
        </pc:spChg>
        <pc:spChg chg="add mod">
          <ac:chgData name="Toli Apostolidis" userId="47438468-5f38-4f15-92e1-3702c91ca3ab" providerId="ADAL" clId="{55938C9F-5B60-5D44-84C9-17A7777E65DC}" dt="2022-06-12T18:46:25.440" v="447" actId="688"/>
          <ac:spMkLst>
            <pc:docMk/>
            <pc:sldMk cId="781828037" sldId="2076137866"/>
            <ac:spMk id="8" creationId="{BA845C1E-89FE-F4F3-8D72-8CA408D0D075}"/>
          </ac:spMkLst>
        </pc:spChg>
      </pc:sldChg>
      <pc:sldChg chg="addSp modSp add mod">
        <pc:chgData name="Toli Apostolidis" userId="47438468-5f38-4f15-92e1-3702c91ca3ab" providerId="ADAL" clId="{55938C9F-5B60-5D44-84C9-17A7777E65DC}" dt="2022-06-12T18:52:23.199" v="529" actId="14100"/>
        <pc:sldMkLst>
          <pc:docMk/>
          <pc:sldMk cId="3375494376" sldId="2076137867"/>
        </pc:sldMkLst>
        <pc:spChg chg="add mod">
          <ac:chgData name="Toli Apostolidis" userId="47438468-5f38-4f15-92e1-3702c91ca3ab" providerId="ADAL" clId="{55938C9F-5B60-5D44-84C9-17A7777E65DC}" dt="2022-06-12T18:47:27.201" v="451"/>
          <ac:spMkLst>
            <pc:docMk/>
            <pc:sldMk cId="3375494376" sldId="2076137867"/>
            <ac:spMk id="2" creationId="{B5F5CBF8-D888-6340-021B-4A8F4BBACCEB}"/>
          </ac:spMkLst>
        </pc:spChg>
        <pc:spChg chg="mod">
          <ac:chgData name="Toli Apostolidis" userId="47438468-5f38-4f15-92e1-3702c91ca3ab" providerId="ADAL" clId="{55938C9F-5B60-5D44-84C9-17A7777E65DC}" dt="2022-06-12T18:52:18.500" v="528" actId="14100"/>
          <ac:spMkLst>
            <pc:docMk/>
            <pc:sldMk cId="3375494376" sldId="2076137867"/>
            <ac:spMk id="3" creationId="{978607FB-0482-F88B-C149-7923C9B759F5}"/>
          </ac:spMkLst>
        </pc:spChg>
        <pc:spChg chg="add mod">
          <ac:chgData name="Toli Apostolidis" userId="47438468-5f38-4f15-92e1-3702c91ca3ab" providerId="ADAL" clId="{55938C9F-5B60-5D44-84C9-17A7777E65DC}" dt="2022-06-12T18:52:23.199" v="529" actId="14100"/>
          <ac:spMkLst>
            <pc:docMk/>
            <pc:sldMk cId="3375494376" sldId="2076137867"/>
            <ac:spMk id="4" creationId="{09867922-79D4-8528-DDC2-9C7DB1A0673B}"/>
          </ac:spMkLst>
        </pc:spChg>
        <pc:spChg chg="add mod">
          <ac:chgData name="Toli Apostolidis" userId="47438468-5f38-4f15-92e1-3702c91ca3ab" providerId="ADAL" clId="{55938C9F-5B60-5D44-84C9-17A7777E65DC}" dt="2022-06-12T18:48:59.794" v="497" actId="207"/>
          <ac:spMkLst>
            <pc:docMk/>
            <pc:sldMk cId="3375494376" sldId="2076137867"/>
            <ac:spMk id="5" creationId="{D2C20EB5-6180-6885-02AB-55BE621807D5}"/>
          </ac:spMkLst>
        </pc:spChg>
      </pc:sldChg>
      <pc:sldChg chg="addSp delSp modSp add mod">
        <pc:chgData name="Toli Apostolidis" userId="47438468-5f38-4f15-92e1-3702c91ca3ab" providerId="ADAL" clId="{55938C9F-5B60-5D44-84C9-17A7777E65DC}" dt="2022-06-12T18:54:04.753" v="639" actId="1076"/>
        <pc:sldMkLst>
          <pc:docMk/>
          <pc:sldMk cId="526690316" sldId="2076137868"/>
        </pc:sldMkLst>
        <pc:spChg chg="del">
          <ac:chgData name="Toli Apostolidis" userId="47438468-5f38-4f15-92e1-3702c91ca3ab" providerId="ADAL" clId="{55938C9F-5B60-5D44-84C9-17A7777E65DC}" dt="2022-06-12T18:53:12.607" v="591" actId="478"/>
          <ac:spMkLst>
            <pc:docMk/>
            <pc:sldMk cId="526690316" sldId="2076137868"/>
            <ac:spMk id="3" creationId="{978607FB-0482-F88B-C149-7923C9B759F5}"/>
          </ac:spMkLst>
        </pc:spChg>
        <pc:spChg chg="del">
          <ac:chgData name="Toli Apostolidis" userId="47438468-5f38-4f15-92e1-3702c91ca3ab" providerId="ADAL" clId="{55938C9F-5B60-5D44-84C9-17A7777E65DC}" dt="2022-06-12T18:53:24.990" v="594" actId="478"/>
          <ac:spMkLst>
            <pc:docMk/>
            <pc:sldMk cId="526690316" sldId="2076137868"/>
            <ac:spMk id="4" creationId="{09867922-79D4-8528-DDC2-9C7DB1A0673B}"/>
          </ac:spMkLst>
        </pc:spChg>
        <pc:spChg chg="mod">
          <ac:chgData name="Toli Apostolidis" userId="47438468-5f38-4f15-92e1-3702c91ca3ab" providerId="ADAL" clId="{55938C9F-5B60-5D44-84C9-17A7777E65DC}" dt="2022-06-12T18:53:50.673" v="638" actId="20577"/>
          <ac:spMkLst>
            <pc:docMk/>
            <pc:sldMk cId="526690316" sldId="2076137868"/>
            <ac:spMk id="5" creationId="{D2C20EB5-6180-6885-02AB-55BE621807D5}"/>
          </ac:spMkLst>
        </pc:spChg>
        <pc:spChg chg="add mod">
          <ac:chgData name="Toli Apostolidis" userId="47438468-5f38-4f15-92e1-3702c91ca3ab" providerId="ADAL" clId="{55938C9F-5B60-5D44-84C9-17A7777E65DC}" dt="2022-06-12T18:53:19.050" v="593" actId="14100"/>
          <ac:spMkLst>
            <pc:docMk/>
            <pc:sldMk cId="526690316" sldId="2076137868"/>
            <ac:spMk id="6" creationId="{312F772E-74B6-D93D-4D5C-2E048CDC92BF}"/>
          </ac:spMkLst>
        </pc:spChg>
        <pc:spChg chg="add del mod">
          <ac:chgData name="Toli Apostolidis" userId="47438468-5f38-4f15-92e1-3702c91ca3ab" providerId="ADAL" clId="{55938C9F-5B60-5D44-84C9-17A7777E65DC}" dt="2022-06-12T18:53:14.206" v="592" actId="478"/>
          <ac:spMkLst>
            <pc:docMk/>
            <pc:sldMk cId="526690316" sldId="2076137868"/>
            <ac:spMk id="8" creationId="{768A12B7-6917-4917-CC49-883F14323538}"/>
          </ac:spMkLst>
        </pc:spChg>
        <pc:spChg chg="add mod">
          <ac:chgData name="Toli Apostolidis" userId="47438468-5f38-4f15-92e1-3702c91ca3ab" providerId="ADAL" clId="{55938C9F-5B60-5D44-84C9-17A7777E65DC}" dt="2022-06-12T18:54:04.753" v="639" actId="1076"/>
          <ac:spMkLst>
            <pc:docMk/>
            <pc:sldMk cId="526690316" sldId="2076137868"/>
            <ac:spMk id="9" creationId="{57130044-10EF-6547-38E3-0C7FE92FE2C4}"/>
          </ac:spMkLst>
        </pc:spChg>
      </pc:sldChg>
      <pc:sldChg chg="modSp add del mod">
        <pc:chgData name="Toli Apostolidis" userId="47438468-5f38-4f15-92e1-3702c91ca3ab" providerId="ADAL" clId="{55938C9F-5B60-5D44-84C9-17A7777E65DC}" dt="2022-06-12T18:52:07.975" v="527" actId="2696"/>
        <pc:sldMkLst>
          <pc:docMk/>
          <pc:sldMk cId="931805117" sldId="2076137868"/>
        </pc:sldMkLst>
        <pc:spChg chg="mod">
          <ac:chgData name="Toli Apostolidis" userId="47438468-5f38-4f15-92e1-3702c91ca3ab" providerId="ADAL" clId="{55938C9F-5B60-5D44-84C9-17A7777E65DC}" dt="2022-06-12T18:52:06.239" v="526" actId="20577"/>
          <ac:spMkLst>
            <pc:docMk/>
            <pc:sldMk cId="931805117" sldId="2076137868"/>
            <ac:spMk id="3" creationId="{978607FB-0482-F88B-C149-7923C9B759F5}"/>
          </ac:spMkLst>
        </pc:spChg>
      </pc:sldChg>
      <pc:sldChg chg="add del">
        <pc:chgData name="Toli Apostolidis" userId="47438468-5f38-4f15-92e1-3702c91ca3ab" providerId="ADAL" clId="{55938C9F-5B60-5D44-84C9-17A7777E65DC}" dt="2022-06-12T19:09:43.636" v="641" actId="2696"/>
        <pc:sldMkLst>
          <pc:docMk/>
          <pc:sldMk cId="438996110" sldId="2076137869"/>
        </pc:sldMkLst>
      </pc:sldChg>
      <pc:sldChg chg="modSp add mod">
        <pc:chgData name="Toli Apostolidis" userId="47438468-5f38-4f15-92e1-3702c91ca3ab" providerId="ADAL" clId="{55938C9F-5B60-5D44-84C9-17A7777E65DC}" dt="2022-06-12T19:10:35.354" v="646" actId="1076"/>
        <pc:sldMkLst>
          <pc:docMk/>
          <pc:sldMk cId="2562098154" sldId="2076137869"/>
        </pc:sldMkLst>
        <pc:spChg chg="mod">
          <ac:chgData name="Toli Apostolidis" userId="47438468-5f38-4f15-92e1-3702c91ca3ab" providerId="ADAL" clId="{55938C9F-5B60-5D44-84C9-17A7777E65DC}" dt="2022-06-12T19:10:35.354" v="646" actId="1076"/>
          <ac:spMkLst>
            <pc:docMk/>
            <pc:sldMk cId="2562098154" sldId="2076137869"/>
            <ac:spMk id="7" creationId="{CFAA48DB-2AB7-79B2-65FF-CD028AE36921}"/>
          </ac:spMkLst>
        </pc:spChg>
        <pc:spChg chg="mod">
          <ac:chgData name="Toli Apostolidis" userId="47438468-5f38-4f15-92e1-3702c91ca3ab" providerId="ADAL" clId="{55938C9F-5B60-5D44-84C9-17A7777E65DC}" dt="2022-06-12T19:10:25.920" v="643" actId="1076"/>
          <ac:spMkLst>
            <pc:docMk/>
            <pc:sldMk cId="2562098154" sldId="2076137869"/>
            <ac:spMk id="8" creationId="{BA845C1E-89FE-F4F3-8D72-8CA408D0D075}"/>
          </ac:spMkLst>
        </pc:spChg>
      </pc:sldChg>
      <pc:sldChg chg="addSp delSp modSp new mod">
        <pc:chgData name="Toli Apostolidis" userId="47438468-5f38-4f15-92e1-3702c91ca3ab" providerId="ADAL" clId="{55938C9F-5B60-5D44-84C9-17A7777E65DC}" dt="2022-06-12T19:15:15.191" v="687" actId="478"/>
        <pc:sldMkLst>
          <pc:docMk/>
          <pc:sldMk cId="3406624678" sldId="2076137870"/>
        </pc:sldMkLst>
        <pc:spChg chg="add mod">
          <ac:chgData name="Toli Apostolidis" userId="47438468-5f38-4f15-92e1-3702c91ca3ab" providerId="ADAL" clId="{55938C9F-5B60-5D44-84C9-17A7777E65DC}" dt="2022-06-12T19:12:22.072" v="654" actId="255"/>
          <ac:spMkLst>
            <pc:docMk/>
            <pc:sldMk cId="3406624678" sldId="2076137870"/>
            <ac:spMk id="5" creationId="{0CF21F9D-1CB5-944E-A847-06CF1777935A}"/>
          </ac:spMkLst>
        </pc:spChg>
        <pc:spChg chg="add mod">
          <ac:chgData name="Toli Apostolidis" userId="47438468-5f38-4f15-92e1-3702c91ca3ab" providerId="ADAL" clId="{55938C9F-5B60-5D44-84C9-17A7777E65DC}" dt="2022-06-12T19:12:40.525" v="665" actId="1076"/>
          <ac:spMkLst>
            <pc:docMk/>
            <pc:sldMk cId="3406624678" sldId="2076137870"/>
            <ac:spMk id="6" creationId="{62B1B43A-8BEA-6C81-0B39-9544A08CEC06}"/>
          </ac:spMkLst>
        </pc:spChg>
        <pc:spChg chg="add mod">
          <ac:chgData name="Toli Apostolidis" userId="47438468-5f38-4f15-92e1-3702c91ca3ab" providerId="ADAL" clId="{55938C9F-5B60-5D44-84C9-17A7777E65DC}" dt="2022-06-12T19:12:49.991" v="675" actId="20577"/>
          <ac:spMkLst>
            <pc:docMk/>
            <pc:sldMk cId="3406624678" sldId="2076137870"/>
            <ac:spMk id="7" creationId="{6BA3EC8E-4D20-F5B6-B3C4-AC5C286AC21B}"/>
          </ac:spMkLst>
        </pc:spChg>
        <pc:spChg chg="add del mod">
          <ac:chgData name="Toli Apostolidis" userId="47438468-5f38-4f15-92e1-3702c91ca3ab" providerId="ADAL" clId="{55938C9F-5B60-5D44-84C9-17A7777E65DC}" dt="2022-06-12T19:15:15.191" v="687" actId="478"/>
          <ac:spMkLst>
            <pc:docMk/>
            <pc:sldMk cId="3406624678" sldId="2076137870"/>
            <ac:spMk id="8" creationId="{E1631489-08C5-BBEC-6895-B768A97591B8}"/>
          </ac:spMkLst>
        </pc:spChg>
        <pc:picChg chg="add mod">
          <ac:chgData name="Toli Apostolidis" userId="47438468-5f38-4f15-92e1-3702c91ca3ab" providerId="ADAL" clId="{55938C9F-5B60-5D44-84C9-17A7777E65DC}" dt="2022-06-12T19:11:40.006" v="650" actId="1076"/>
          <ac:picMkLst>
            <pc:docMk/>
            <pc:sldMk cId="3406624678" sldId="2076137870"/>
            <ac:picMk id="4" creationId="{27185C2E-C890-7843-B98B-FEB3895FCD33}"/>
          </ac:picMkLst>
        </pc:picChg>
      </pc:sldChg>
      <pc:sldChg chg="delSp modSp new mod">
        <pc:chgData name="Toli Apostolidis" userId="47438468-5f38-4f15-92e1-3702c91ca3ab" providerId="ADAL" clId="{55938C9F-5B60-5D44-84C9-17A7777E65DC}" dt="2022-06-12T19:14:33.394" v="682" actId="207"/>
        <pc:sldMkLst>
          <pc:docMk/>
          <pc:sldMk cId="3137921482" sldId="2076137871"/>
        </pc:sldMkLst>
        <pc:spChg chg="del">
          <ac:chgData name="Toli Apostolidis" userId="47438468-5f38-4f15-92e1-3702c91ca3ab" providerId="ADAL" clId="{55938C9F-5B60-5D44-84C9-17A7777E65DC}" dt="2022-06-12T19:14:13.541" v="680" actId="478"/>
          <ac:spMkLst>
            <pc:docMk/>
            <pc:sldMk cId="3137921482" sldId="2076137871"/>
            <ac:spMk id="2" creationId="{7AB948E1-8F0F-3D98-5A27-848E98B5A7D2}"/>
          </ac:spMkLst>
        </pc:spChg>
        <pc:spChg chg="mod">
          <ac:chgData name="Toli Apostolidis" userId="47438468-5f38-4f15-92e1-3702c91ca3ab" providerId="ADAL" clId="{55938C9F-5B60-5D44-84C9-17A7777E65DC}" dt="2022-06-12T19:14:33.394" v="682" actId="207"/>
          <ac:spMkLst>
            <pc:docMk/>
            <pc:sldMk cId="3137921482" sldId="2076137871"/>
            <ac:spMk id="3" creationId="{24C1A571-8114-52A6-920F-59C096890AF5}"/>
          </ac:spMkLst>
        </pc:spChg>
      </pc:sldChg>
      <pc:sldChg chg="modSp add mod">
        <pc:chgData name="Toli Apostolidis" userId="47438468-5f38-4f15-92e1-3702c91ca3ab" providerId="ADAL" clId="{55938C9F-5B60-5D44-84C9-17A7777E65DC}" dt="2022-06-12T19:17:28.745" v="712" actId="1076"/>
        <pc:sldMkLst>
          <pc:docMk/>
          <pc:sldMk cId="252408075" sldId="2076137872"/>
        </pc:sldMkLst>
        <pc:spChg chg="mod">
          <ac:chgData name="Toli Apostolidis" userId="47438468-5f38-4f15-92e1-3702c91ca3ab" providerId="ADAL" clId="{55938C9F-5B60-5D44-84C9-17A7777E65DC}" dt="2022-06-12T19:17:23.247" v="711" actId="14100"/>
          <ac:spMkLst>
            <pc:docMk/>
            <pc:sldMk cId="252408075" sldId="2076137872"/>
            <ac:spMk id="2" creationId="{7AB948E1-8F0F-3D98-5A27-848E98B5A7D2}"/>
          </ac:spMkLst>
        </pc:spChg>
        <pc:spChg chg="mod">
          <ac:chgData name="Toli Apostolidis" userId="47438468-5f38-4f15-92e1-3702c91ca3ab" providerId="ADAL" clId="{55938C9F-5B60-5D44-84C9-17A7777E65DC}" dt="2022-06-12T19:17:28.745" v="712" actId="1076"/>
          <ac:spMkLst>
            <pc:docMk/>
            <pc:sldMk cId="252408075" sldId="2076137872"/>
            <ac:spMk id="3" creationId="{24C1A571-8114-52A6-920F-59C096890AF5}"/>
          </ac:spMkLst>
        </pc:spChg>
      </pc:sldChg>
      <pc:sldChg chg="addSp modSp add mod">
        <pc:chgData name="Toli Apostolidis" userId="47438468-5f38-4f15-92e1-3702c91ca3ab" providerId="ADAL" clId="{55938C9F-5B60-5D44-84C9-17A7777E65DC}" dt="2022-06-12T19:16:14.816" v="701" actId="1076"/>
        <pc:sldMkLst>
          <pc:docMk/>
          <pc:sldMk cId="2939645125" sldId="2076137873"/>
        </pc:sldMkLst>
        <pc:spChg chg="add mod">
          <ac:chgData name="Toli Apostolidis" userId="47438468-5f38-4f15-92e1-3702c91ca3ab" providerId="ADAL" clId="{55938C9F-5B60-5D44-84C9-17A7777E65DC}" dt="2022-06-12T19:15:47.985" v="694" actId="688"/>
          <ac:spMkLst>
            <pc:docMk/>
            <pc:sldMk cId="2939645125" sldId="2076137873"/>
            <ac:spMk id="9" creationId="{189A1D77-04D1-9CE9-1881-8FBBF5ED52DF}"/>
          </ac:spMkLst>
        </pc:spChg>
        <pc:spChg chg="add mod">
          <ac:chgData name="Toli Apostolidis" userId="47438468-5f38-4f15-92e1-3702c91ca3ab" providerId="ADAL" clId="{55938C9F-5B60-5D44-84C9-17A7777E65DC}" dt="2022-06-12T19:16:02.383" v="697" actId="688"/>
          <ac:spMkLst>
            <pc:docMk/>
            <pc:sldMk cId="2939645125" sldId="2076137873"/>
            <ac:spMk id="10" creationId="{8C8F47E4-6E67-2AF8-A183-DFC29A2475DD}"/>
          </ac:spMkLst>
        </pc:spChg>
        <pc:spChg chg="add mod">
          <ac:chgData name="Toli Apostolidis" userId="47438468-5f38-4f15-92e1-3702c91ca3ab" providerId="ADAL" clId="{55938C9F-5B60-5D44-84C9-17A7777E65DC}" dt="2022-06-12T19:16:14.816" v="701" actId="1076"/>
          <ac:spMkLst>
            <pc:docMk/>
            <pc:sldMk cId="2939645125" sldId="2076137873"/>
            <ac:spMk id="11" creationId="{A8F82292-16AC-7D40-0CBC-3807D5AC6EB8}"/>
          </ac:spMkLst>
        </pc:spChg>
        <pc:picChg chg="mod">
          <ac:chgData name="Toli Apostolidis" userId="47438468-5f38-4f15-92e1-3702c91ca3ab" providerId="ADAL" clId="{55938C9F-5B60-5D44-84C9-17A7777E65DC}" dt="2022-06-12T19:15:37.777" v="693" actId="1076"/>
          <ac:picMkLst>
            <pc:docMk/>
            <pc:sldMk cId="2939645125" sldId="2076137873"/>
            <ac:picMk id="4" creationId="{27185C2E-C890-7843-B98B-FEB3895FCD33}"/>
          </ac:picMkLst>
        </pc:picChg>
      </pc:sldChg>
      <pc:sldChg chg="addSp delSp modSp new mod">
        <pc:chgData name="Toli Apostolidis" userId="47438468-5f38-4f15-92e1-3702c91ca3ab" providerId="ADAL" clId="{55938C9F-5B60-5D44-84C9-17A7777E65DC}" dt="2022-06-12T19:18:24.864" v="717" actId="1076"/>
        <pc:sldMkLst>
          <pc:docMk/>
          <pc:sldMk cId="680549043" sldId="2076137874"/>
        </pc:sldMkLst>
        <pc:spChg chg="del">
          <ac:chgData name="Toli Apostolidis" userId="47438468-5f38-4f15-92e1-3702c91ca3ab" providerId="ADAL" clId="{55938C9F-5B60-5D44-84C9-17A7777E65DC}" dt="2022-06-12T19:18:21.091" v="716" actId="478"/>
          <ac:spMkLst>
            <pc:docMk/>
            <pc:sldMk cId="680549043" sldId="2076137874"/>
            <ac:spMk id="2" creationId="{151A68F4-9872-0F83-F3E0-73B7263C7D93}"/>
          </ac:spMkLst>
        </pc:spChg>
        <pc:spChg chg="del">
          <ac:chgData name="Toli Apostolidis" userId="47438468-5f38-4f15-92e1-3702c91ca3ab" providerId="ADAL" clId="{55938C9F-5B60-5D44-84C9-17A7777E65DC}" dt="2022-06-12T19:18:18.363" v="715" actId="478"/>
          <ac:spMkLst>
            <pc:docMk/>
            <pc:sldMk cId="680549043" sldId="2076137874"/>
            <ac:spMk id="3" creationId="{A4B0F7CA-52DE-21CD-F439-9A54020FB8FC}"/>
          </ac:spMkLst>
        </pc:spChg>
        <pc:picChg chg="add mod">
          <ac:chgData name="Toli Apostolidis" userId="47438468-5f38-4f15-92e1-3702c91ca3ab" providerId="ADAL" clId="{55938C9F-5B60-5D44-84C9-17A7777E65DC}" dt="2022-06-12T19:18:24.864" v="717" actId="1076"/>
          <ac:picMkLst>
            <pc:docMk/>
            <pc:sldMk cId="680549043" sldId="2076137874"/>
            <ac:picMk id="4" creationId="{F209FAA6-8B97-1FDF-26CE-F8D8A7588841}"/>
          </ac:picMkLst>
        </pc:picChg>
      </pc:sldChg>
      <pc:sldChg chg="delSp add del mod">
        <pc:chgData name="Toli Apostolidis" userId="47438468-5f38-4f15-92e1-3702c91ca3ab" providerId="ADAL" clId="{55938C9F-5B60-5D44-84C9-17A7777E65DC}" dt="2022-06-12T19:18:52.859" v="720" actId="2696"/>
        <pc:sldMkLst>
          <pc:docMk/>
          <pc:sldMk cId="1067174976" sldId="2076137875"/>
        </pc:sldMkLst>
        <pc:picChg chg="del">
          <ac:chgData name="Toli Apostolidis" userId="47438468-5f38-4f15-92e1-3702c91ca3ab" providerId="ADAL" clId="{55938C9F-5B60-5D44-84C9-17A7777E65DC}" dt="2022-06-12T19:18:45.949" v="719" actId="478"/>
          <ac:picMkLst>
            <pc:docMk/>
            <pc:sldMk cId="1067174976" sldId="2076137875"/>
            <ac:picMk id="4" creationId="{F209FAA6-8B97-1FDF-26CE-F8D8A7588841}"/>
          </ac:picMkLst>
        </pc:picChg>
      </pc:sldChg>
      <pc:sldChg chg="delSp modSp new mod">
        <pc:chgData name="Toli Apostolidis" userId="47438468-5f38-4f15-92e1-3702c91ca3ab" providerId="ADAL" clId="{55938C9F-5B60-5D44-84C9-17A7777E65DC}" dt="2022-06-12T19:27:23.081" v="895" actId="1076"/>
        <pc:sldMkLst>
          <pc:docMk/>
          <pc:sldMk cId="4114423991" sldId="2076137875"/>
        </pc:sldMkLst>
        <pc:spChg chg="del">
          <ac:chgData name="Toli Apostolidis" userId="47438468-5f38-4f15-92e1-3702c91ca3ab" providerId="ADAL" clId="{55938C9F-5B60-5D44-84C9-17A7777E65DC}" dt="2022-06-12T19:24:16.129" v="826" actId="478"/>
          <ac:spMkLst>
            <pc:docMk/>
            <pc:sldMk cId="4114423991" sldId="2076137875"/>
            <ac:spMk id="2" creationId="{9B8900CE-0023-6D79-6EF7-94E74B4A3E72}"/>
          </ac:spMkLst>
        </pc:spChg>
        <pc:spChg chg="mod">
          <ac:chgData name="Toli Apostolidis" userId="47438468-5f38-4f15-92e1-3702c91ca3ab" providerId="ADAL" clId="{55938C9F-5B60-5D44-84C9-17A7777E65DC}" dt="2022-06-12T19:27:23.081" v="895" actId="1076"/>
          <ac:spMkLst>
            <pc:docMk/>
            <pc:sldMk cId="4114423991" sldId="2076137875"/>
            <ac:spMk id="3" creationId="{516160F2-4134-A5F6-4C94-6B86C42C4C68}"/>
          </ac:spMkLst>
        </pc:spChg>
      </pc:sldChg>
      <pc:sldChg chg="addSp delSp modSp add del mod modShow">
        <pc:chgData name="Toli Apostolidis" userId="47438468-5f38-4f15-92e1-3702c91ca3ab" providerId="ADAL" clId="{55938C9F-5B60-5D44-84C9-17A7777E65DC}" dt="2022-06-12T20:18:45.145" v="1848" actId="2696"/>
        <pc:sldMkLst>
          <pc:docMk/>
          <pc:sldMk cId="3024617514" sldId="2076137876"/>
        </pc:sldMkLst>
        <pc:spChg chg="del">
          <ac:chgData name="Toli Apostolidis" userId="47438468-5f38-4f15-92e1-3702c91ca3ab" providerId="ADAL" clId="{55938C9F-5B60-5D44-84C9-17A7777E65DC}" dt="2022-06-12T19:20:41.953" v="748" actId="478"/>
          <ac:spMkLst>
            <pc:docMk/>
            <pc:sldMk cId="3024617514" sldId="2076137876"/>
            <ac:spMk id="2" creationId="{9B8900CE-0023-6D79-6EF7-94E74B4A3E72}"/>
          </ac:spMkLst>
        </pc:spChg>
        <pc:spChg chg="del">
          <ac:chgData name="Toli Apostolidis" userId="47438468-5f38-4f15-92e1-3702c91ca3ab" providerId="ADAL" clId="{55938C9F-5B60-5D44-84C9-17A7777E65DC}" dt="2022-06-12T19:20:50.632" v="751" actId="478"/>
          <ac:spMkLst>
            <pc:docMk/>
            <pc:sldMk cId="3024617514" sldId="2076137876"/>
            <ac:spMk id="3" creationId="{516160F2-4134-A5F6-4C94-6B86C42C4C68}"/>
          </ac:spMkLst>
        </pc:spChg>
        <pc:spChg chg="add del mod">
          <ac:chgData name="Toli Apostolidis" userId="47438468-5f38-4f15-92e1-3702c91ca3ab" providerId="ADAL" clId="{55938C9F-5B60-5D44-84C9-17A7777E65DC}" dt="2022-06-12T19:20:29.292" v="747"/>
          <ac:spMkLst>
            <pc:docMk/>
            <pc:sldMk cId="3024617514" sldId="2076137876"/>
            <ac:spMk id="4" creationId="{09D6B8D5-3084-F6CC-C428-45D9C779AED2}"/>
          </ac:spMkLst>
        </pc:spChg>
        <pc:spChg chg="add mod">
          <ac:chgData name="Toli Apostolidis" userId="47438468-5f38-4f15-92e1-3702c91ca3ab" providerId="ADAL" clId="{55938C9F-5B60-5D44-84C9-17A7777E65DC}" dt="2022-06-12T19:20:50.632" v="751" actId="478"/>
          <ac:spMkLst>
            <pc:docMk/>
            <pc:sldMk cId="3024617514" sldId="2076137876"/>
            <ac:spMk id="7" creationId="{DD3D3CF1-715E-E59C-2FBC-264AD1B11099}"/>
          </ac:spMkLst>
        </pc:spChg>
        <pc:picChg chg="add mod">
          <ac:chgData name="Toli Apostolidis" userId="47438468-5f38-4f15-92e1-3702c91ca3ab" providerId="ADAL" clId="{55938C9F-5B60-5D44-84C9-17A7777E65DC}" dt="2022-06-12T19:20:46.451" v="750" actId="1076"/>
          <ac:picMkLst>
            <pc:docMk/>
            <pc:sldMk cId="3024617514" sldId="2076137876"/>
            <ac:picMk id="5" creationId="{3125DFA3-E0B5-8210-3028-9FBACCF0E272}"/>
          </ac:picMkLst>
        </pc:picChg>
      </pc:sldChg>
      <pc:sldChg chg="addSp delSp modSp new mod ord modShow">
        <pc:chgData name="Toli Apostolidis" userId="47438468-5f38-4f15-92e1-3702c91ca3ab" providerId="ADAL" clId="{55938C9F-5B60-5D44-84C9-17A7777E65DC}" dt="2022-06-16T15:20:56.161" v="4303" actId="1076"/>
        <pc:sldMkLst>
          <pc:docMk/>
          <pc:sldMk cId="122478715" sldId="2076137877"/>
        </pc:sldMkLst>
        <pc:spChg chg="del">
          <ac:chgData name="Toli Apostolidis" userId="47438468-5f38-4f15-92e1-3702c91ca3ab" providerId="ADAL" clId="{55938C9F-5B60-5D44-84C9-17A7777E65DC}" dt="2022-06-12T19:32:30.741" v="912" actId="478"/>
          <ac:spMkLst>
            <pc:docMk/>
            <pc:sldMk cId="122478715" sldId="2076137877"/>
            <ac:spMk id="2" creationId="{C09D58D0-BC81-25C5-95B3-F50F1DCEE53C}"/>
          </ac:spMkLst>
        </pc:spChg>
        <pc:spChg chg="del">
          <ac:chgData name="Toli Apostolidis" userId="47438468-5f38-4f15-92e1-3702c91ca3ab" providerId="ADAL" clId="{55938C9F-5B60-5D44-84C9-17A7777E65DC}" dt="2022-06-12T19:32:32.637" v="913" actId="478"/>
          <ac:spMkLst>
            <pc:docMk/>
            <pc:sldMk cId="122478715" sldId="2076137877"/>
            <ac:spMk id="3" creationId="{7D62D162-7B4D-91E8-65FD-47635D53208F}"/>
          </ac:spMkLst>
        </pc:spChg>
        <pc:spChg chg="add mod">
          <ac:chgData name="Toli Apostolidis" userId="47438468-5f38-4f15-92e1-3702c91ca3ab" providerId="ADAL" clId="{55938C9F-5B60-5D44-84C9-17A7777E65DC}" dt="2022-06-16T15:20:56.161" v="4303" actId="1076"/>
          <ac:spMkLst>
            <pc:docMk/>
            <pc:sldMk cId="122478715" sldId="2076137877"/>
            <ac:spMk id="3" creationId="{B33CA542-66C0-2E98-BE96-0D15056028FD}"/>
          </ac:spMkLst>
        </pc:spChg>
        <pc:picChg chg="add">
          <ac:chgData name="Toli Apostolidis" userId="47438468-5f38-4f15-92e1-3702c91ca3ab" providerId="ADAL" clId="{55938C9F-5B60-5D44-84C9-17A7777E65DC}" dt="2022-06-12T19:32:33.705" v="914"/>
          <ac:picMkLst>
            <pc:docMk/>
            <pc:sldMk cId="122478715" sldId="2076137877"/>
            <ac:picMk id="4" creationId="{AF624135-F4F2-8196-6798-D9BD5FB94D14}"/>
          </ac:picMkLst>
        </pc:picChg>
      </pc:sldChg>
      <pc:sldChg chg="addSp delSp modSp new mod ord">
        <pc:chgData name="Toli Apostolidis" userId="47438468-5f38-4f15-92e1-3702c91ca3ab" providerId="ADAL" clId="{55938C9F-5B60-5D44-84C9-17A7777E65DC}" dt="2022-06-12T22:35:49.398" v="3606" actId="207"/>
        <pc:sldMkLst>
          <pc:docMk/>
          <pc:sldMk cId="384737494" sldId="2076137878"/>
        </pc:sldMkLst>
        <pc:spChg chg="del">
          <ac:chgData name="Toli Apostolidis" userId="47438468-5f38-4f15-92e1-3702c91ca3ab" providerId="ADAL" clId="{55938C9F-5B60-5D44-84C9-17A7777E65DC}" dt="2022-06-12T19:34:26.317" v="982" actId="478"/>
          <ac:spMkLst>
            <pc:docMk/>
            <pc:sldMk cId="384737494" sldId="2076137878"/>
            <ac:spMk id="2" creationId="{F9A9A75F-580E-B47C-66F4-F169348D0B0D}"/>
          </ac:spMkLst>
        </pc:spChg>
        <pc:spChg chg="mod">
          <ac:chgData name="Toli Apostolidis" userId="47438468-5f38-4f15-92e1-3702c91ca3ab" providerId="ADAL" clId="{55938C9F-5B60-5D44-84C9-17A7777E65DC}" dt="2022-06-12T22:35:49.398" v="3606" actId="207"/>
          <ac:spMkLst>
            <pc:docMk/>
            <pc:sldMk cId="384737494" sldId="2076137878"/>
            <ac:spMk id="3" creationId="{132D537B-1C1D-8A0F-3CA9-A22A840EB7E9}"/>
          </ac:spMkLst>
        </pc:spChg>
        <pc:spChg chg="add del mod">
          <ac:chgData name="Toli Apostolidis" userId="47438468-5f38-4f15-92e1-3702c91ca3ab" providerId="ADAL" clId="{55938C9F-5B60-5D44-84C9-17A7777E65DC}" dt="2022-06-12T22:35:32.601" v="3603" actId="478"/>
          <ac:spMkLst>
            <pc:docMk/>
            <pc:sldMk cId="384737494" sldId="2076137878"/>
            <ac:spMk id="4" creationId="{1CD32AEA-EE28-CE1A-2139-5B36595D7FF6}"/>
          </ac:spMkLst>
        </pc:spChg>
        <pc:spChg chg="add del mod">
          <ac:chgData name="Toli Apostolidis" userId="47438468-5f38-4f15-92e1-3702c91ca3ab" providerId="ADAL" clId="{55938C9F-5B60-5D44-84C9-17A7777E65DC}" dt="2022-06-12T22:35:34.852" v="3604" actId="478"/>
          <ac:spMkLst>
            <pc:docMk/>
            <pc:sldMk cId="384737494" sldId="2076137878"/>
            <ac:spMk id="5" creationId="{65E409E9-26EC-4E9B-327F-100365E90008}"/>
          </ac:spMkLst>
        </pc:spChg>
      </pc:sldChg>
      <pc:sldChg chg="add del">
        <pc:chgData name="Toli Apostolidis" userId="47438468-5f38-4f15-92e1-3702c91ca3ab" providerId="ADAL" clId="{55938C9F-5B60-5D44-84C9-17A7777E65DC}" dt="2022-06-12T19:43:26.635" v="1376" actId="2696"/>
        <pc:sldMkLst>
          <pc:docMk/>
          <pc:sldMk cId="595185442" sldId="2076137879"/>
        </pc:sldMkLst>
      </pc:sldChg>
      <pc:sldChg chg="modSp add mod ord">
        <pc:chgData name="Toli Apostolidis" userId="47438468-5f38-4f15-92e1-3702c91ca3ab" providerId="ADAL" clId="{55938C9F-5B60-5D44-84C9-17A7777E65DC}" dt="2022-06-12T19:38:34.414" v="1171" actId="20577"/>
        <pc:sldMkLst>
          <pc:docMk/>
          <pc:sldMk cId="2088593770" sldId="2076137880"/>
        </pc:sldMkLst>
        <pc:spChg chg="mod">
          <ac:chgData name="Toli Apostolidis" userId="47438468-5f38-4f15-92e1-3702c91ca3ab" providerId="ADAL" clId="{55938C9F-5B60-5D44-84C9-17A7777E65DC}" dt="2022-06-12T19:38:34.414" v="1171" actId="20577"/>
          <ac:spMkLst>
            <pc:docMk/>
            <pc:sldMk cId="2088593770" sldId="2076137880"/>
            <ac:spMk id="8" creationId="{D6490492-2884-8650-722A-78BFDEF13AAC}"/>
          </ac:spMkLst>
        </pc:spChg>
      </pc:sldChg>
      <pc:sldChg chg="modSp add mod">
        <pc:chgData name="Toli Apostolidis" userId="47438468-5f38-4f15-92e1-3702c91ca3ab" providerId="ADAL" clId="{55938C9F-5B60-5D44-84C9-17A7777E65DC}" dt="2022-06-12T22:26:14.580" v="3489" actId="20577"/>
        <pc:sldMkLst>
          <pc:docMk/>
          <pc:sldMk cId="2816321685" sldId="2076137881"/>
        </pc:sldMkLst>
        <pc:spChg chg="mod">
          <ac:chgData name="Toli Apostolidis" userId="47438468-5f38-4f15-92e1-3702c91ca3ab" providerId="ADAL" clId="{55938C9F-5B60-5D44-84C9-17A7777E65DC}" dt="2022-06-12T22:26:14.580" v="3489" actId="20577"/>
          <ac:spMkLst>
            <pc:docMk/>
            <pc:sldMk cId="2816321685" sldId="2076137881"/>
            <ac:spMk id="8" creationId="{D6490492-2884-8650-722A-78BFDEF13AAC}"/>
          </ac:spMkLst>
        </pc:spChg>
      </pc:sldChg>
      <pc:sldChg chg="delSp modSp add mod">
        <pc:chgData name="Toli Apostolidis" userId="47438468-5f38-4f15-92e1-3702c91ca3ab" providerId="ADAL" clId="{55938C9F-5B60-5D44-84C9-17A7777E65DC}" dt="2022-06-12T19:43:17.312" v="1375" actId="20577"/>
        <pc:sldMkLst>
          <pc:docMk/>
          <pc:sldMk cId="2228579773" sldId="2076137882"/>
        </pc:sldMkLst>
        <pc:spChg chg="del">
          <ac:chgData name="Toli Apostolidis" userId="47438468-5f38-4f15-92e1-3702c91ca3ab" providerId="ADAL" clId="{55938C9F-5B60-5D44-84C9-17A7777E65DC}" dt="2022-06-12T19:39:25.708" v="1218" actId="478"/>
          <ac:spMkLst>
            <pc:docMk/>
            <pc:sldMk cId="2228579773" sldId="2076137882"/>
            <ac:spMk id="5" creationId="{D2C20EB5-6180-6885-02AB-55BE621807D5}"/>
          </ac:spMkLst>
        </pc:spChg>
        <pc:spChg chg="mod">
          <ac:chgData name="Toli Apostolidis" userId="47438468-5f38-4f15-92e1-3702c91ca3ab" providerId="ADAL" clId="{55938C9F-5B60-5D44-84C9-17A7777E65DC}" dt="2022-06-12T19:43:17.312" v="1375" actId="20577"/>
          <ac:spMkLst>
            <pc:docMk/>
            <pc:sldMk cId="2228579773" sldId="2076137882"/>
            <ac:spMk id="6" creationId="{312F772E-74B6-D93D-4D5C-2E048CDC92BF}"/>
          </ac:spMkLst>
        </pc:spChg>
        <pc:spChg chg="del">
          <ac:chgData name="Toli Apostolidis" userId="47438468-5f38-4f15-92e1-3702c91ca3ab" providerId="ADAL" clId="{55938C9F-5B60-5D44-84C9-17A7777E65DC}" dt="2022-06-12T19:39:23.283" v="1217" actId="478"/>
          <ac:spMkLst>
            <pc:docMk/>
            <pc:sldMk cId="2228579773" sldId="2076137882"/>
            <ac:spMk id="9" creationId="{57130044-10EF-6547-38E3-0C7FE92FE2C4}"/>
          </ac:spMkLst>
        </pc:spChg>
      </pc:sldChg>
      <pc:sldChg chg="add del">
        <pc:chgData name="Toli Apostolidis" userId="47438468-5f38-4f15-92e1-3702c91ca3ab" providerId="ADAL" clId="{55938C9F-5B60-5D44-84C9-17A7777E65DC}" dt="2022-06-12T19:45:07.284" v="1457" actId="2696"/>
        <pc:sldMkLst>
          <pc:docMk/>
          <pc:sldMk cId="3615626972" sldId="2076137883"/>
        </pc:sldMkLst>
      </pc:sldChg>
      <pc:sldChg chg="addSp delSp modSp new del mod">
        <pc:chgData name="Toli Apostolidis" userId="47438468-5f38-4f15-92e1-3702c91ca3ab" providerId="ADAL" clId="{55938C9F-5B60-5D44-84C9-17A7777E65DC}" dt="2022-06-12T19:51:21.789" v="1595" actId="2696"/>
        <pc:sldMkLst>
          <pc:docMk/>
          <pc:sldMk cId="1883819957" sldId="2076137884"/>
        </pc:sldMkLst>
        <pc:spChg chg="del">
          <ac:chgData name="Toli Apostolidis" userId="47438468-5f38-4f15-92e1-3702c91ca3ab" providerId="ADAL" clId="{55938C9F-5B60-5D44-84C9-17A7777E65DC}" dt="2022-06-12T19:45:47.977" v="1470" actId="478"/>
          <ac:spMkLst>
            <pc:docMk/>
            <pc:sldMk cId="1883819957" sldId="2076137884"/>
            <ac:spMk id="2" creationId="{70293EA3-53DA-D970-5308-296AA912838A}"/>
          </ac:spMkLst>
        </pc:spChg>
        <pc:spChg chg="mod">
          <ac:chgData name="Toli Apostolidis" userId="47438468-5f38-4f15-92e1-3702c91ca3ab" providerId="ADAL" clId="{55938C9F-5B60-5D44-84C9-17A7777E65DC}" dt="2022-06-12T19:48:27.943" v="1523" actId="1076"/>
          <ac:spMkLst>
            <pc:docMk/>
            <pc:sldMk cId="1883819957" sldId="2076137884"/>
            <ac:spMk id="3" creationId="{89950C67-7085-099D-AE7A-554B36D677DE}"/>
          </ac:spMkLst>
        </pc:spChg>
        <pc:spChg chg="add mod">
          <ac:chgData name="Toli Apostolidis" userId="47438468-5f38-4f15-92e1-3702c91ca3ab" providerId="ADAL" clId="{55938C9F-5B60-5D44-84C9-17A7777E65DC}" dt="2022-06-12T19:50:03.045" v="1575" actId="1076"/>
          <ac:spMkLst>
            <pc:docMk/>
            <pc:sldMk cId="1883819957" sldId="2076137884"/>
            <ac:spMk id="4" creationId="{58E0FF39-8D23-AD88-07CA-294D07F2E248}"/>
          </ac:spMkLst>
        </pc:spChg>
        <pc:spChg chg="add mod">
          <ac:chgData name="Toli Apostolidis" userId="47438468-5f38-4f15-92e1-3702c91ca3ab" providerId="ADAL" clId="{55938C9F-5B60-5D44-84C9-17A7777E65DC}" dt="2022-06-12T19:48:27.943" v="1523" actId="1076"/>
          <ac:spMkLst>
            <pc:docMk/>
            <pc:sldMk cId="1883819957" sldId="2076137884"/>
            <ac:spMk id="5" creationId="{23A20160-99AA-97EC-8492-0A386352DE7D}"/>
          </ac:spMkLst>
        </pc:spChg>
      </pc:sldChg>
      <pc:sldChg chg="addSp modSp add del mod">
        <pc:chgData name="Toli Apostolidis" userId="47438468-5f38-4f15-92e1-3702c91ca3ab" providerId="ADAL" clId="{55938C9F-5B60-5D44-84C9-17A7777E65DC}" dt="2022-06-12T19:51:23.677" v="1596" actId="2696"/>
        <pc:sldMkLst>
          <pc:docMk/>
          <pc:sldMk cId="151277948" sldId="2076137885"/>
        </pc:sldMkLst>
        <pc:spChg chg="add mod">
          <ac:chgData name="Toli Apostolidis" userId="47438468-5f38-4f15-92e1-3702c91ca3ab" providerId="ADAL" clId="{55938C9F-5B60-5D44-84C9-17A7777E65DC}" dt="2022-06-12T19:48:37.493" v="1525" actId="14100"/>
          <ac:spMkLst>
            <pc:docMk/>
            <pc:sldMk cId="151277948" sldId="2076137885"/>
            <ac:spMk id="6" creationId="{76269170-C318-C49E-1642-56BEA564B3C3}"/>
          </ac:spMkLst>
        </pc:spChg>
        <pc:spChg chg="add mod">
          <ac:chgData name="Toli Apostolidis" userId="47438468-5f38-4f15-92e1-3702c91ca3ab" providerId="ADAL" clId="{55938C9F-5B60-5D44-84C9-17A7777E65DC}" dt="2022-06-12T19:48:40.643" v="1526" actId="14100"/>
          <ac:spMkLst>
            <pc:docMk/>
            <pc:sldMk cId="151277948" sldId="2076137885"/>
            <ac:spMk id="7" creationId="{B280FBEB-999E-5198-153B-B6CC1B670C57}"/>
          </ac:spMkLst>
        </pc:spChg>
      </pc:sldChg>
      <pc:sldChg chg="addSp modSp add del mod">
        <pc:chgData name="Toli Apostolidis" userId="47438468-5f38-4f15-92e1-3702c91ca3ab" providerId="ADAL" clId="{55938C9F-5B60-5D44-84C9-17A7777E65DC}" dt="2022-06-12T19:51:11.112" v="1592" actId="2696"/>
        <pc:sldMkLst>
          <pc:docMk/>
          <pc:sldMk cId="2060799543" sldId="2076137886"/>
        </pc:sldMkLst>
        <pc:spChg chg="add mod">
          <ac:chgData name="Toli Apostolidis" userId="47438468-5f38-4f15-92e1-3702c91ca3ab" providerId="ADAL" clId="{55938C9F-5B60-5D44-84C9-17A7777E65DC}" dt="2022-06-12T19:48:49.143" v="1528" actId="1076"/>
          <ac:spMkLst>
            <pc:docMk/>
            <pc:sldMk cId="2060799543" sldId="2076137886"/>
            <ac:spMk id="6" creationId="{BD4DA544-025E-9B52-95BE-CD2787BA2968}"/>
          </ac:spMkLst>
        </pc:spChg>
        <pc:spChg chg="add mod">
          <ac:chgData name="Toli Apostolidis" userId="47438468-5f38-4f15-92e1-3702c91ca3ab" providerId="ADAL" clId="{55938C9F-5B60-5D44-84C9-17A7777E65DC}" dt="2022-06-12T19:48:49.143" v="1528" actId="1076"/>
          <ac:spMkLst>
            <pc:docMk/>
            <pc:sldMk cId="2060799543" sldId="2076137886"/>
            <ac:spMk id="7" creationId="{D8AF6CB8-CCBE-5992-F398-C0A6288AF6C5}"/>
          </ac:spMkLst>
        </pc:spChg>
        <pc:spChg chg="add mod">
          <ac:chgData name="Toli Apostolidis" userId="47438468-5f38-4f15-92e1-3702c91ca3ab" providerId="ADAL" clId="{55938C9F-5B60-5D44-84C9-17A7777E65DC}" dt="2022-06-12T19:49:01.244" v="1530" actId="1076"/>
          <ac:spMkLst>
            <pc:docMk/>
            <pc:sldMk cId="2060799543" sldId="2076137886"/>
            <ac:spMk id="8" creationId="{9FC1F84F-496C-A773-7D66-110A02E7EF32}"/>
          </ac:spMkLst>
        </pc:spChg>
      </pc:sldChg>
      <pc:sldChg chg="addSp modSp add mod">
        <pc:chgData name="Toli Apostolidis" userId="47438468-5f38-4f15-92e1-3702c91ca3ab" providerId="ADAL" clId="{55938C9F-5B60-5D44-84C9-17A7777E65DC}" dt="2022-06-12T19:51:01.700" v="1591" actId="207"/>
        <pc:sldMkLst>
          <pc:docMk/>
          <pc:sldMk cId="1689576643" sldId="2076137887"/>
        </pc:sldMkLst>
        <pc:spChg chg="mod">
          <ac:chgData name="Toli Apostolidis" userId="47438468-5f38-4f15-92e1-3702c91ca3ab" providerId="ADAL" clId="{55938C9F-5B60-5D44-84C9-17A7777E65DC}" dt="2022-06-12T19:50:24.097" v="1578" actId="1076"/>
          <ac:spMkLst>
            <pc:docMk/>
            <pc:sldMk cId="1689576643" sldId="2076137887"/>
            <ac:spMk id="3" creationId="{89950C67-7085-099D-AE7A-554B36D677DE}"/>
          </ac:spMkLst>
        </pc:spChg>
        <pc:spChg chg="mod">
          <ac:chgData name="Toli Apostolidis" userId="47438468-5f38-4f15-92e1-3702c91ca3ab" providerId="ADAL" clId="{55938C9F-5B60-5D44-84C9-17A7777E65DC}" dt="2022-06-12T19:50:46.346" v="1585" actId="1076"/>
          <ac:spMkLst>
            <pc:docMk/>
            <pc:sldMk cId="1689576643" sldId="2076137887"/>
            <ac:spMk id="4" creationId="{58E0FF39-8D23-AD88-07CA-294D07F2E248}"/>
          </ac:spMkLst>
        </pc:spChg>
        <pc:spChg chg="mod">
          <ac:chgData name="Toli Apostolidis" userId="47438468-5f38-4f15-92e1-3702c91ca3ab" providerId="ADAL" clId="{55938C9F-5B60-5D44-84C9-17A7777E65DC}" dt="2022-06-12T19:50:28.595" v="1579" actId="1076"/>
          <ac:spMkLst>
            <pc:docMk/>
            <pc:sldMk cId="1689576643" sldId="2076137887"/>
            <ac:spMk id="6" creationId="{BD4DA544-025E-9B52-95BE-CD2787BA2968}"/>
          </ac:spMkLst>
        </pc:spChg>
        <pc:spChg chg="mod">
          <ac:chgData name="Toli Apostolidis" userId="47438468-5f38-4f15-92e1-3702c91ca3ab" providerId="ADAL" clId="{55938C9F-5B60-5D44-84C9-17A7777E65DC}" dt="2022-06-12T19:50:48.530" v="1586" actId="1076"/>
          <ac:spMkLst>
            <pc:docMk/>
            <pc:sldMk cId="1689576643" sldId="2076137887"/>
            <ac:spMk id="7" creationId="{D8AF6CB8-CCBE-5992-F398-C0A6288AF6C5}"/>
          </ac:spMkLst>
        </pc:spChg>
        <pc:spChg chg="mod">
          <ac:chgData name="Toli Apostolidis" userId="47438468-5f38-4f15-92e1-3702c91ca3ab" providerId="ADAL" clId="{55938C9F-5B60-5D44-84C9-17A7777E65DC}" dt="2022-06-12T19:50:32.445" v="1580" actId="1076"/>
          <ac:spMkLst>
            <pc:docMk/>
            <pc:sldMk cId="1689576643" sldId="2076137887"/>
            <ac:spMk id="8" creationId="{9FC1F84F-496C-A773-7D66-110A02E7EF32}"/>
          </ac:spMkLst>
        </pc:spChg>
        <pc:spChg chg="add mod">
          <ac:chgData name="Toli Apostolidis" userId="47438468-5f38-4f15-92e1-3702c91ca3ab" providerId="ADAL" clId="{55938C9F-5B60-5D44-84C9-17A7777E65DC}" dt="2022-06-12T19:50:58.835" v="1590" actId="207"/>
          <ac:spMkLst>
            <pc:docMk/>
            <pc:sldMk cId="1689576643" sldId="2076137887"/>
            <ac:spMk id="9" creationId="{84579065-B65F-31C5-17E5-CCABBFEECFC0}"/>
          </ac:spMkLst>
        </pc:spChg>
        <pc:spChg chg="add mod">
          <ac:chgData name="Toli Apostolidis" userId="47438468-5f38-4f15-92e1-3702c91ca3ab" providerId="ADAL" clId="{55938C9F-5B60-5D44-84C9-17A7777E65DC}" dt="2022-06-12T19:49:31.745" v="1547" actId="1076"/>
          <ac:spMkLst>
            <pc:docMk/>
            <pc:sldMk cId="1689576643" sldId="2076137887"/>
            <ac:spMk id="10" creationId="{168D90A4-7C0B-326B-B965-72E36EEB90BB}"/>
          </ac:spMkLst>
        </pc:spChg>
        <pc:spChg chg="add mod">
          <ac:chgData name="Toli Apostolidis" userId="47438468-5f38-4f15-92e1-3702c91ca3ab" providerId="ADAL" clId="{55938C9F-5B60-5D44-84C9-17A7777E65DC}" dt="2022-06-12T19:51:01.700" v="1591" actId="207"/>
          <ac:spMkLst>
            <pc:docMk/>
            <pc:sldMk cId="1689576643" sldId="2076137887"/>
            <ac:spMk id="11" creationId="{81A3CEB4-DEB6-CFAE-301A-E72F7D79B248}"/>
          </ac:spMkLst>
        </pc:spChg>
      </pc:sldChg>
      <pc:sldChg chg="add del">
        <pc:chgData name="Toli Apostolidis" userId="47438468-5f38-4f15-92e1-3702c91ca3ab" providerId="ADAL" clId="{55938C9F-5B60-5D44-84C9-17A7777E65DC}" dt="2022-06-12T19:51:18.421" v="1594" actId="2696"/>
        <pc:sldMkLst>
          <pc:docMk/>
          <pc:sldMk cId="1549956651" sldId="2076137888"/>
        </pc:sldMkLst>
      </pc:sldChg>
      <pc:sldChg chg="add del">
        <pc:chgData name="Toli Apostolidis" userId="47438468-5f38-4f15-92e1-3702c91ca3ab" providerId="ADAL" clId="{55938C9F-5B60-5D44-84C9-17A7777E65DC}" dt="2022-06-12T19:54:06.241" v="1599" actId="2696"/>
        <pc:sldMkLst>
          <pc:docMk/>
          <pc:sldMk cId="2692868126" sldId="2076137888"/>
        </pc:sldMkLst>
      </pc:sldChg>
      <pc:sldChg chg="delSp modSp new mod">
        <pc:chgData name="Toli Apostolidis" userId="47438468-5f38-4f15-92e1-3702c91ca3ab" providerId="ADAL" clId="{55938C9F-5B60-5D44-84C9-17A7777E65DC}" dt="2022-06-12T22:38:08.853" v="3615" actId="20577"/>
        <pc:sldMkLst>
          <pc:docMk/>
          <pc:sldMk cId="2426555316" sldId="2076137889"/>
        </pc:sldMkLst>
        <pc:spChg chg="del">
          <ac:chgData name="Toli Apostolidis" userId="47438468-5f38-4f15-92e1-3702c91ca3ab" providerId="ADAL" clId="{55938C9F-5B60-5D44-84C9-17A7777E65DC}" dt="2022-06-12T19:54:52.289" v="1676" actId="478"/>
          <ac:spMkLst>
            <pc:docMk/>
            <pc:sldMk cId="2426555316" sldId="2076137889"/>
            <ac:spMk id="2" creationId="{7B2E257D-8F9A-56CA-763B-5FCC847EAF5F}"/>
          </ac:spMkLst>
        </pc:spChg>
        <pc:spChg chg="mod">
          <ac:chgData name="Toli Apostolidis" userId="47438468-5f38-4f15-92e1-3702c91ca3ab" providerId="ADAL" clId="{55938C9F-5B60-5D44-84C9-17A7777E65DC}" dt="2022-06-12T22:38:08.853" v="3615" actId="20577"/>
          <ac:spMkLst>
            <pc:docMk/>
            <pc:sldMk cId="2426555316" sldId="2076137889"/>
            <ac:spMk id="3" creationId="{416F240B-4B34-1CDE-E290-AB51A074CB2F}"/>
          </ac:spMkLst>
        </pc:spChg>
      </pc:sldChg>
      <pc:sldChg chg="modSp add mod modClrScheme chgLayout modNotesTx">
        <pc:chgData name="Toli Apostolidis" userId="47438468-5f38-4f15-92e1-3702c91ca3ab" providerId="ADAL" clId="{55938C9F-5B60-5D44-84C9-17A7777E65DC}" dt="2022-06-12T22:38:48.465" v="3620" actId="26606"/>
        <pc:sldMkLst>
          <pc:docMk/>
          <pc:sldMk cId="213949652" sldId="2076137890"/>
        </pc:sldMkLst>
        <pc:spChg chg="mod">
          <ac:chgData name="Toli Apostolidis" userId="47438468-5f38-4f15-92e1-3702c91ca3ab" providerId="ADAL" clId="{55938C9F-5B60-5D44-84C9-17A7777E65DC}" dt="2022-06-12T22:38:48.465" v="3620" actId="26606"/>
          <ac:spMkLst>
            <pc:docMk/>
            <pc:sldMk cId="213949652" sldId="2076137890"/>
            <ac:spMk id="8" creationId="{D6490492-2884-8650-722A-78BFDEF13AAC}"/>
          </ac:spMkLst>
        </pc:spChg>
      </pc:sldChg>
      <pc:sldChg chg="add ord">
        <pc:chgData name="Toli Apostolidis" userId="47438468-5f38-4f15-92e1-3702c91ca3ab" providerId="ADAL" clId="{55938C9F-5B60-5D44-84C9-17A7777E65DC}" dt="2022-06-12T19:57:09.197" v="1759" actId="20578"/>
        <pc:sldMkLst>
          <pc:docMk/>
          <pc:sldMk cId="2260639412" sldId="2076137891"/>
        </pc:sldMkLst>
      </pc:sldChg>
      <pc:sldChg chg="addSp new del">
        <pc:chgData name="Toli Apostolidis" userId="47438468-5f38-4f15-92e1-3702c91ca3ab" providerId="ADAL" clId="{55938C9F-5B60-5D44-84C9-17A7777E65DC}" dt="2022-06-12T20:17:17.725" v="1838" actId="2696"/>
        <pc:sldMkLst>
          <pc:docMk/>
          <pc:sldMk cId="3173614729" sldId="2076137892"/>
        </pc:sldMkLst>
        <pc:picChg chg="add">
          <ac:chgData name="Toli Apostolidis" userId="47438468-5f38-4f15-92e1-3702c91ca3ab" providerId="ADAL" clId="{55938C9F-5B60-5D44-84C9-17A7777E65DC}" dt="2022-06-12T20:07:19.069" v="1761"/>
          <ac:picMkLst>
            <pc:docMk/>
            <pc:sldMk cId="3173614729" sldId="2076137892"/>
            <ac:picMk id="4" creationId="{C8371A53-B422-174D-7C9E-9EB6D82AFC2F}"/>
          </ac:picMkLst>
        </pc:picChg>
      </pc:sldChg>
      <pc:sldChg chg="modSp add mod">
        <pc:chgData name="Toli Apostolidis" userId="47438468-5f38-4f15-92e1-3702c91ca3ab" providerId="ADAL" clId="{55938C9F-5B60-5D44-84C9-17A7777E65DC}" dt="2022-06-12T20:09:02.767" v="1766" actId="207"/>
        <pc:sldMkLst>
          <pc:docMk/>
          <pc:sldMk cId="3080664267" sldId="2076137893"/>
        </pc:sldMkLst>
        <pc:spChg chg="mod">
          <ac:chgData name="Toli Apostolidis" userId="47438468-5f38-4f15-92e1-3702c91ca3ab" providerId="ADAL" clId="{55938C9F-5B60-5D44-84C9-17A7777E65DC}" dt="2022-06-12T20:09:02.767" v="1766" actId="207"/>
          <ac:spMkLst>
            <pc:docMk/>
            <pc:sldMk cId="3080664267" sldId="2076137893"/>
            <ac:spMk id="6" creationId="{62B1B43A-8BEA-6C81-0B39-9544A08CEC06}"/>
          </ac:spMkLst>
        </pc:spChg>
      </pc:sldChg>
      <pc:sldChg chg="add del">
        <pc:chgData name="Toli Apostolidis" userId="47438468-5f38-4f15-92e1-3702c91ca3ab" providerId="ADAL" clId="{55938C9F-5B60-5D44-84C9-17A7777E65DC}" dt="2022-06-12T20:08:54.052" v="1764" actId="2696"/>
        <pc:sldMkLst>
          <pc:docMk/>
          <pc:sldMk cId="4113804008" sldId="2076137893"/>
        </pc:sldMkLst>
      </pc:sldChg>
      <pc:sldChg chg="addSp delSp modSp new mod ord">
        <pc:chgData name="Toli Apostolidis" userId="47438468-5f38-4f15-92e1-3702c91ca3ab" providerId="ADAL" clId="{55938C9F-5B60-5D44-84C9-17A7777E65DC}" dt="2022-06-12T20:14:58.929" v="1831" actId="14100"/>
        <pc:sldMkLst>
          <pc:docMk/>
          <pc:sldMk cId="1593860853" sldId="2076137894"/>
        </pc:sldMkLst>
        <pc:spChg chg="add del">
          <ac:chgData name="Toli Apostolidis" userId="47438468-5f38-4f15-92e1-3702c91ca3ab" providerId="ADAL" clId="{55938C9F-5B60-5D44-84C9-17A7777E65DC}" dt="2022-06-12T20:14:41.259" v="1826" actId="478"/>
          <ac:spMkLst>
            <pc:docMk/>
            <pc:sldMk cId="1593860853" sldId="2076137894"/>
            <ac:spMk id="2" creationId="{E0D8B2C2-C9AD-7D15-0C4B-14B03262E79F}"/>
          </ac:spMkLst>
        </pc:spChg>
        <pc:spChg chg="mod">
          <ac:chgData name="Toli Apostolidis" userId="47438468-5f38-4f15-92e1-3702c91ca3ab" providerId="ADAL" clId="{55938C9F-5B60-5D44-84C9-17A7777E65DC}" dt="2022-06-12T20:14:58.929" v="1831" actId="14100"/>
          <ac:spMkLst>
            <pc:docMk/>
            <pc:sldMk cId="1593860853" sldId="2076137894"/>
            <ac:spMk id="3" creationId="{0E1BA261-1D9F-5D2A-FCA6-DD7B8B0838D6}"/>
          </ac:spMkLst>
        </pc:spChg>
      </pc:sldChg>
      <pc:sldChg chg="modSp add mod">
        <pc:chgData name="Toli Apostolidis" userId="47438468-5f38-4f15-92e1-3702c91ca3ab" providerId="ADAL" clId="{55938C9F-5B60-5D44-84C9-17A7777E65DC}" dt="2022-06-12T20:10:30.588" v="1771" actId="207"/>
        <pc:sldMkLst>
          <pc:docMk/>
          <pc:sldMk cId="1507242725" sldId="2076137895"/>
        </pc:sldMkLst>
        <pc:spChg chg="mod">
          <ac:chgData name="Toli Apostolidis" userId="47438468-5f38-4f15-92e1-3702c91ca3ab" providerId="ADAL" clId="{55938C9F-5B60-5D44-84C9-17A7777E65DC}" dt="2022-06-12T20:10:30.588" v="1771" actId="207"/>
          <ac:spMkLst>
            <pc:docMk/>
            <pc:sldMk cId="1507242725" sldId="2076137895"/>
            <ac:spMk id="7" creationId="{6BA3EC8E-4D20-F5B6-B3C4-AC5C286AC21B}"/>
          </ac:spMkLst>
        </pc:spChg>
      </pc:sldChg>
      <pc:sldChg chg="new add del">
        <pc:chgData name="Toli Apostolidis" userId="47438468-5f38-4f15-92e1-3702c91ca3ab" providerId="ADAL" clId="{55938C9F-5B60-5D44-84C9-17A7777E65DC}" dt="2022-06-12T20:14:40.429" v="1825" actId="680"/>
        <pc:sldMkLst>
          <pc:docMk/>
          <pc:sldMk cId="2586291001" sldId="2076137896"/>
        </pc:sldMkLst>
      </pc:sldChg>
      <pc:sldChg chg="modSp add mod">
        <pc:chgData name="Toli Apostolidis" userId="47438468-5f38-4f15-92e1-3702c91ca3ab" providerId="ADAL" clId="{55938C9F-5B60-5D44-84C9-17A7777E65DC}" dt="2022-06-12T20:15:08.013" v="1833" actId="207"/>
        <pc:sldMkLst>
          <pc:docMk/>
          <pc:sldMk cId="4117267148" sldId="2076137896"/>
        </pc:sldMkLst>
        <pc:spChg chg="mod">
          <ac:chgData name="Toli Apostolidis" userId="47438468-5f38-4f15-92e1-3702c91ca3ab" providerId="ADAL" clId="{55938C9F-5B60-5D44-84C9-17A7777E65DC}" dt="2022-06-12T20:15:08.013" v="1833" actId="207"/>
          <ac:spMkLst>
            <pc:docMk/>
            <pc:sldMk cId="4117267148" sldId="2076137896"/>
            <ac:spMk id="3" creationId="{0E1BA261-1D9F-5D2A-FCA6-DD7B8B0838D6}"/>
          </ac:spMkLst>
        </pc:spChg>
      </pc:sldChg>
      <pc:sldChg chg="add del">
        <pc:chgData name="Toli Apostolidis" userId="47438468-5f38-4f15-92e1-3702c91ca3ab" providerId="ADAL" clId="{55938C9F-5B60-5D44-84C9-17A7777E65DC}" dt="2022-06-12T20:14:39.787" v="1824" actId="2890"/>
        <pc:sldMkLst>
          <pc:docMk/>
          <pc:sldMk cId="1483298779" sldId="2076137897"/>
        </pc:sldMkLst>
      </pc:sldChg>
      <pc:sldChg chg="addSp delSp new mod">
        <pc:chgData name="Toli Apostolidis" userId="47438468-5f38-4f15-92e1-3702c91ca3ab" providerId="ADAL" clId="{55938C9F-5B60-5D44-84C9-17A7777E65DC}" dt="2022-06-12T20:17:09.504" v="1837"/>
        <pc:sldMkLst>
          <pc:docMk/>
          <pc:sldMk cId="3883931429" sldId="2076137897"/>
        </pc:sldMkLst>
        <pc:picChg chg="add del">
          <ac:chgData name="Toli Apostolidis" userId="47438468-5f38-4f15-92e1-3702c91ca3ab" providerId="ADAL" clId="{55938C9F-5B60-5D44-84C9-17A7777E65DC}" dt="2022-06-12T20:17:08.385" v="1836" actId="478"/>
          <ac:picMkLst>
            <pc:docMk/>
            <pc:sldMk cId="3883931429" sldId="2076137897"/>
            <ac:picMk id="4" creationId="{9000ABC8-9692-D5E6-F308-4584623765E2}"/>
          </ac:picMkLst>
        </pc:picChg>
        <pc:picChg chg="add">
          <ac:chgData name="Toli Apostolidis" userId="47438468-5f38-4f15-92e1-3702c91ca3ab" providerId="ADAL" clId="{55938C9F-5B60-5D44-84C9-17A7777E65DC}" dt="2022-06-12T20:17:09.504" v="1837"/>
          <ac:picMkLst>
            <pc:docMk/>
            <pc:sldMk cId="3883931429" sldId="2076137897"/>
            <ac:picMk id="5" creationId="{544DBD7B-2D07-E170-DD68-59FF53D35FB7}"/>
          </ac:picMkLst>
        </pc:picChg>
      </pc:sldChg>
      <pc:sldChg chg="addSp delSp modSp add mod">
        <pc:chgData name="Toli Apostolidis" userId="47438468-5f38-4f15-92e1-3702c91ca3ab" providerId="ADAL" clId="{55938C9F-5B60-5D44-84C9-17A7777E65DC}" dt="2022-06-12T20:18:31.736" v="1847" actId="478"/>
        <pc:sldMkLst>
          <pc:docMk/>
          <pc:sldMk cId="1014499954" sldId="2076137898"/>
        </pc:sldMkLst>
        <pc:spChg chg="add mod">
          <ac:chgData name="Toli Apostolidis" userId="47438468-5f38-4f15-92e1-3702c91ca3ab" providerId="ADAL" clId="{55938C9F-5B60-5D44-84C9-17A7777E65DC}" dt="2022-06-12T20:18:05.350" v="1841" actId="1076"/>
          <ac:spMkLst>
            <pc:docMk/>
            <pc:sldMk cId="1014499954" sldId="2076137898"/>
            <ac:spMk id="6" creationId="{7431720F-C64D-1915-D6BA-6BB9D211E72C}"/>
          </ac:spMkLst>
        </pc:spChg>
        <pc:spChg chg="add del mod">
          <ac:chgData name="Toli Apostolidis" userId="47438468-5f38-4f15-92e1-3702c91ca3ab" providerId="ADAL" clId="{55938C9F-5B60-5D44-84C9-17A7777E65DC}" dt="2022-06-12T20:18:31.736" v="1847" actId="478"/>
          <ac:spMkLst>
            <pc:docMk/>
            <pc:sldMk cId="1014499954" sldId="2076137898"/>
            <ac:spMk id="7" creationId="{B7D777D9-0899-F5FC-7A6F-B6D1824B12BA}"/>
          </ac:spMkLst>
        </pc:spChg>
        <pc:spChg chg="add mod">
          <ac:chgData name="Toli Apostolidis" userId="47438468-5f38-4f15-92e1-3702c91ca3ab" providerId="ADAL" clId="{55938C9F-5B60-5D44-84C9-17A7777E65DC}" dt="2022-06-12T20:18:22.035" v="1846" actId="1076"/>
          <ac:spMkLst>
            <pc:docMk/>
            <pc:sldMk cId="1014499954" sldId="2076137898"/>
            <ac:spMk id="8" creationId="{F4CAC12C-BF43-6474-84C7-C853B3B107B7}"/>
          </ac:spMkLst>
        </pc:spChg>
      </pc:sldChg>
      <pc:sldChg chg="addSp modSp new mod ord">
        <pc:chgData name="Toli Apostolidis" userId="47438468-5f38-4f15-92e1-3702c91ca3ab" providerId="ADAL" clId="{55938C9F-5B60-5D44-84C9-17A7777E65DC}" dt="2022-06-12T22:06:22.587" v="3299" actId="20578"/>
        <pc:sldMkLst>
          <pc:docMk/>
          <pc:sldMk cId="1567536890" sldId="2076137899"/>
        </pc:sldMkLst>
        <pc:picChg chg="add mod">
          <ac:chgData name="Toli Apostolidis" userId="47438468-5f38-4f15-92e1-3702c91ca3ab" providerId="ADAL" clId="{55938C9F-5B60-5D44-84C9-17A7777E65DC}" dt="2022-06-12T20:44:20.289" v="2390" actId="1076"/>
          <ac:picMkLst>
            <pc:docMk/>
            <pc:sldMk cId="1567536890" sldId="2076137899"/>
            <ac:picMk id="4" creationId="{598F40C8-4BDB-4ECB-ED85-6B37D767D604}"/>
          </ac:picMkLst>
        </pc:picChg>
        <pc:picChg chg="add mod">
          <ac:chgData name="Toli Apostolidis" userId="47438468-5f38-4f15-92e1-3702c91ca3ab" providerId="ADAL" clId="{55938C9F-5B60-5D44-84C9-17A7777E65DC}" dt="2022-06-12T20:44:24.585" v="2391" actId="1076"/>
          <ac:picMkLst>
            <pc:docMk/>
            <pc:sldMk cId="1567536890" sldId="2076137899"/>
            <ac:picMk id="5" creationId="{F1C4208B-4ED2-DD76-AE09-0B7B938213DE}"/>
          </ac:picMkLst>
        </pc:picChg>
        <pc:picChg chg="add mod">
          <ac:chgData name="Toli Apostolidis" userId="47438468-5f38-4f15-92e1-3702c91ca3ab" providerId="ADAL" clId="{55938C9F-5B60-5D44-84C9-17A7777E65DC}" dt="2022-06-12T20:44:26.522" v="2392" actId="1076"/>
          <ac:picMkLst>
            <pc:docMk/>
            <pc:sldMk cId="1567536890" sldId="2076137899"/>
            <ac:picMk id="6" creationId="{A5F0C479-8243-A842-58E0-CA6536B123F7}"/>
          </ac:picMkLst>
        </pc:picChg>
      </pc:sldChg>
      <pc:sldChg chg="modSp add mod">
        <pc:chgData name="Toli Apostolidis" userId="47438468-5f38-4f15-92e1-3702c91ca3ab" providerId="ADAL" clId="{55938C9F-5B60-5D44-84C9-17A7777E65DC}" dt="2022-06-12T20:27:05.419" v="2084" actId="20577"/>
        <pc:sldMkLst>
          <pc:docMk/>
          <pc:sldMk cId="4104825661" sldId="2076137900"/>
        </pc:sldMkLst>
        <pc:spChg chg="mod">
          <ac:chgData name="Toli Apostolidis" userId="47438468-5f38-4f15-92e1-3702c91ca3ab" providerId="ADAL" clId="{55938C9F-5B60-5D44-84C9-17A7777E65DC}" dt="2022-06-12T20:27:05.419" v="2084" actId="20577"/>
          <ac:spMkLst>
            <pc:docMk/>
            <pc:sldMk cId="4104825661" sldId="2076137900"/>
            <ac:spMk id="6" creationId="{366CE655-3953-FC13-E8EB-15B5BC790134}"/>
          </ac:spMkLst>
        </pc:spChg>
      </pc:sldChg>
      <pc:sldChg chg="modSp add mod">
        <pc:chgData name="Toli Apostolidis" userId="47438468-5f38-4f15-92e1-3702c91ca3ab" providerId="ADAL" clId="{55938C9F-5B60-5D44-84C9-17A7777E65DC}" dt="2022-06-12T20:23:33.997" v="2020" actId="20577"/>
        <pc:sldMkLst>
          <pc:docMk/>
          <pc:sldMk cId="348186376" sldId="2076137901"/>
        </pc:sldMkLst>
        <pc:spChg chg="mod">
          <ac:chgData name="Toli Apostolidis" userId="47438468-5f38-4f15-92e1-3702c91ca3ab" providerId="ADAL" clId="{55938C9F-5B60-5D44-84C9-17A7777E65DC}" dt="2022-06-12T20:23:33.997" v="2020" actId="20577"/>
          <ac:spMkLst>
            <pc:docMk/>
            <pc:sldMk cId="348186376" sldId="2076137901"/>
            <ac:spMk id="6" creationId="{366CE655-3953-FC13-E8EB-15B5BC790134}"/>
          </ac:spMkLst>
        </pc:spChg>
      </pc:sldChg>
      <pc:sldChg chg="addSp delSp modSp add mod modClrScheme chgLayout">
        <pc:chgData name="Toli Apostolidis" userId="47438468-5f38-4f15-92e1-3702c91ca3ab" providerId="ADAL" clId="{55938C9F-5B60-5D44-84C9-17A7777E65DC}" dt="2022-06-12T20:45:18.942" v="2394" actId="26606"/>
        <pc:sldMkLst>
          <pc:docMk/>
          <pc:sldMk cId="4062251805" sldId="2076137902"/>
        </pc:sldMkLst>
        <pc:spChg chg="add del mod">
          <ac:chgData name="Toli Apostolidis" userId="47438468-5f38-4f15-92e1-3702c91ca3ab" providerId="ADAL" clId="{55938C9F-5B60-5D44-84C9-17A7777E65DC}" dt="2022-06-12T20:23:04.113" v="1968" actId="478"/>
          <ac:spMkLst>
            <pc:docMk/>
            <pc:sldMk cId="4062251805" sldId="2076137902"/>
            <ac:spMk id="3" creationId="{A0C8B939-A80F-64A6-A81D-30AC89DC4F58}"/>
          </ac:spMkLst>
        </pc:spChg>
        <pc:spChg chg="add del mod">
          <ac:chgData name="Toli Apostolidis" userId="47438468-5f38-4f15-92e1-3702c91ca3ab" providerId="ADAL" clId="{55938C9F-5B60-5D44-84C9-17A7777E65DC}" dt="2022-06-12T20:45:18.942" v="2394" actId="26606"/>
          <ac:spMkLst>
            <pc:docMk/>
            <pc:sldMk cId="4062251805" sldId="2076137902"/>
            <ac:spMk id="6" creationId="{366CE655-3953-FC13-E8EB-15B5BC790134}"/>
          </ac:spMkLst>
        </pc:spChg>
      </pc:sldChg>
      <pc:sldChg chg="modSp add mod">
        <pc:chgData name="Toli Apostolidis" userId="47438468-5f38-4f15-92e1-3702c91ca3ab" providerId="ADAL" clId="{55938C9F-5B60-5D44-84C9-17A7777E65DC}" dt="2022-06-12T20:25:27.815" v="2054" actId="207"/>
        <pc:sldMkLst>
          <pc:docMk/>
          <pc:sldMk cId="3434255607" sldId="2076137903"/>
        </pc:sldMkLst>
        <pc:spChg chg="mod">
          <ac:chgData name="Toli Apostolidis" userId="47438468-5f38-4f15-92e1-3702c91ca3ab" providerId="ADAL" clId="{55938C9F-5B60-5D44-84C9-17A7777E65DC}" dt="2022-06-12T20:25:22.796" v="2052" actId="207"/>
          <ac:spMkLst>
            <pc:docMk/>
            <pc:sldMk cId="3434255607" sldId="2076137903"/>
            <ac:spMk id="7" creationId="{40CA8B10-7CB8-813E-968C-B6A8EC407AAC}"/>
          </ac:spMkLst>
        </pc:spChg>
        <pc:spChg chg="mod">
          <ac:chgData name="Toli Apostolidis" userId="47438468-5f38-4f15-92e1-3702c91ca3ab" providerId="ADAL" clId="{55938C9F-5B60-5D44-84C9-17A7777E65DC}" dt="2022-06-12T20:25:25.249" v="2053" actId="207"/>
          <ac:spMkLst>
            <pc:docMk/>
            <pc:sldMk cId="3434255607" sldId="2076137903"/>
            <ac:spMk id="8" creationId="{732AAAB6-A332-5AD3-B77B-C54B7B2315EB}"/>
          </ac:spMkLst>
        </pc:spChg>
        <pc:spChg chg="mod">
          <ac:chgData name="Toli Apostolidis" userId="47438468-5f38-4f15-92e1-3702c91ca3ab" providerId="ADAL" clId="{55938C9F-5B60-5D44-84C9-17A7777E65DC}" dt="2022-06-12T20:25:27.815" v="2054" actId="207"/>
          <ac:spMkLst>
            <pc:docMk/>
            <pc:sldMk cId="3434255607" sldId="2076137903"/>
            <ac:spMk id="9" creationId="{34DF31CF-87A0-49D9-2C8A-67D07D21C833}"/>
          </ac:spMkLst>
        </pc:spChg>
      </pc:sldChg>
      <pc:sldChg chg="addSp modSp add mod">
        <pc:chgData name="Toli Apostolidis" userId="47438468-5f38-4f15-92e1-3702c91ca3ab" providerId="ADAL" clId="{55938C9F-5B60-5D44-84C9-17A7777E65DC}" dt="2022-06-12T20:26:21.950" v="2064" actId="1076"/>
        <pc:sldMkLst>
          <pc:docMk/>
          <pc:sldMk cId="2494894217" sldId="2076137904"/>
        </pc:sldMkLst>
        <pc:spChg chg="add mod">
          <ac:chgData name="Toli Apostolidis" userId="47438468-5f38-4f15-92e1-3702c91ca3ab" providerId="ADAL" clId="{55938C9F-5B60-5D44-84C9-17A7777E65DC}" dt="2022-06-12T20:26:11.149" v="2062" actId="688"/>
          <ac:spMkLst>
            <pc:docMk/>
            <pc:sldMk cId="2494894217" sldId="2076137904"/>
            <ac:spMk id="10" creationId="{A9DFE464-88D2-0508-3D48-3BD53ED97618}"/>
          </ac:spMkLst>
        </pc:spChg>
        <pc:spChg chg="add mod">
          <ac:chgData name="Toli Apostolidis" userId="47438468-5f38-4f15-92e1-3702c91ca3ab" providerId="ADAL" clId="{55938C9F-5B60-5D44-84C9-17A7777E65DC}" dt="2022-06-12T20:26:21.950" v="2064" actId="1076"/>
          <ac:spMkLst>
            <pc:docMk/>
            <pc:sldMk cId="2494894217" sldId="2076137904"/>
            <ac:spMk id="11" creationId="{30AE7E32-8745-5312-B6D5-420EA6426EEC}"/>
          </ac:spMkLst>
        </pc:spChg>
        <pc:picChg chg="mod">
          <ac:chgData name="Toli Apostolidis" userId="47438468-5f38-4f15-92e1-3702c91ca3ab" providerId="ADAL" clId="{55938C9F-5B60-5D44-84C9-17A7777E65DC}" dt="2022-06-12T20:26:03.344" v="2060" actId="1076"/>
          <ac:picMkLst>
            <pc:docMk/>
            <pc:sldMk cId="2494894217" sldId="2076137904"/>
            <ac:picMk id="5" creationId="{0DA1C715-EF29-6738-61B1-1DF4B30B37A5}"/>
          </ac:picMkLst>
        </pc:picChg>
      </pc:sldChg>
      <pc:sldChg chg="addSp delSp modSp new mod ord">
        <pc:chgData name="Toli Apostolidis" userId="47438468-5f38-4f15-92e1-3702c91ca3ab" providerId="ADAL" clId="{55938C9F-5B60-5D44-84C9-17A7777E65DC}" dt="2022-06-12T22:34:12.239" v="3599" actId="207"/>
        <pc:sldMkLst>
          <pc:docMk/>
          <pc:sldMk cId="948783676" sldId="2076137905"/>
        </pc:sldMkLst>
        <pc:spChg chg="del">
          <ac:chgData name="Toli Apostolidis" userId="47438468-5f38-4f15-92e1-3702c91ca3ab" providerId="ADAL" clId="{55938C9F-5B60-5D44-84C9-17A7777E65DC}" dt="2022-06-12T20:28:18.147" v="2091" actId="478"/>
          <ac:spMkLst>
            <pc:docMk/>
            <pc:sldMk cId="948783676" sldId="2076137905"/>
            <ac:spMk id="2" creationId="{7B28020A-0C27-A697-CD90-B6D5088CFC97}"/>
          </ac:spMkLst>
        </pc:spChg>
        <pc:spChg chg="mod">
          <ac:chgData name="Toli Apostolidis" userId="47438468-5f38-4f15-92e1-3702c91ca3ab" providerId="ADAL" clId="{55938C9F-5B60-5D44-84C9-17A7777E65DC}" dt="2022-06-12T22:34:12.239" v="3599" actId="207"/>
          <ac:spMkLst>
            <pc:docMk/>
            <pc:sldMk cId="948783676" sldId="2076137905"/>
            <ac:spMk id="3" creationId="{E997E09F-ED72-FF02-698C-A625A6DDC9F2}"/>
          </ac:spMkLst>
        </pc:spChg>
        <pc:spChg chg="add del mod">
          <ac:chgData name="Toli Apostolidis" userId="47438468-5f38-4f15-92e1-3702c91ca3ab" providerId="ADAL" clId="{55938C9F-5B60-5D44-84C9-17A7777E65DC}" dt="2022-06-12T20:30:10.253" v="2174" actId="21"/>
          <ac:spMkLst>
            <pc:docMk/>
            <pc:sldMk cId="948783676" sldId="2076137905"/>
            <ac:spMk id="7" creationId="{9181D752-E10F-AD00-CD86-83E6D8E17A95}"/>
          </ac:spMkLst>
        </pc:spChg>
        <pc:picChg chg="add del mod">
          <ac:chgData name="Toli Apostolidis" userId="47438468-5f38-4f15-92e1-3702c91ca3ab" providerId="ADAL" clId="{55938C9F-5B60-5D44-84C9-17A7777E65DC}" dt="2022-06-12T20:28:53.801" v="2099" actId="478"/>
          <ac:picMkLst>
            <pc:docMk/>
            <pc:sldMk cId="948783676" sldId="2076137905"/>
            <ac:picMk id="4" creationId="{E203183C-31EF-B51D-B73B-232080CAD014}"/>
          </ac:picMkLst>
        </pc:picChg>
        <pc:picChg chg="add mod">
          <ac:chgData name="Toli Apostolidis" userId="47438468-5f38-4f15-92e1-3702c91ca3ab" providerId="ADAL" clId="{55938C9F-5B60-5D44-84C9-17A7777E65DC}" dt="2022-06-12T20:29:04.769" v="2103" actId="166"/>
          <ac:picMkLst>
            <pc:docMk/>
            <pc:sldMk cId="948783676" sldId="2076137905"/>
            <ac:picMk id="5" creationId="{3EDB134E-DEFB-3169-82B1-EA6813EFFB6C}"/>
          </ac:picMkLst>
        </pc:picChg>
        <pc:picChg chg="add mod">
          <ac:chgData name="Toli Apostolidis" userId="47438468-5f38-4f15-92e1-3702c91ca3ab" providerId="ADAL" clId="{55938C9F-5B60-5D44-84C9-17A7777E65DC}" dt="2022-06-12T20:29:00.939" v="2102" actId="1076"/>
          <ac:picMkLst>
            <pc:docMk/>
            <pc:sldMk cId="948783676" sldId="2076137905"/>
            <ac:picMk id="6" creationId="{E1B8B5A0-EC8F-B758-B00B-C837F1D31B97}"/>
          </ac:picMkLst>
        </pc:picChg>
      </pc:sldChg>
      <pc:sldChg chg="addSp modSp add del mod ord">
        <pc:chgData name="Toli Apostolidis" userId="47438468-5f38-4f15-92e1-3702c91ca3ab" providerId="ADAL" clId="{55938C9F-5B60-5D44-84C9-17A7777E65DC}" dt="2022-06-12T22:30:59.227" v="3585" actId="2696"/>
        <pc:sldMkLst>
          <pc:docMk/>
          <pc:sldMk cId="1316923885" sldId="2076137906"/>
        </pc:sldMkLst>
        <pc:spChg chg="add mod">
          <ac:chgData name="Toli Apostolidis" userId="47438468-5f38-4f15-92e1-3702c91ca3ab" providerId="ADAL" clId="{55938C9F-5B60-5D44-84C9-17A7777E65DC}" dt="2022-06-12T20:30:15.758" v="2176" actId="1076"/>
          <ac:spMkLst>
            <pc:docMk/>
            <pc:sldMk cId="1316923885" sldId="2076137906"/>
            <ac:spMk id="5" creationId="{B7DC34FE-4DA9-95BD-8F57-BE57363EE02F}"/>
          </ac:spMkLst>
        </pc:spChg>
      </pc:sldChg>
      <pc:sldChg chg="addSp delSp modSp new mod ord modShow">
        <pc:chgData name="Toli Apostolidis" userId="47438468-5f38-4f15-92e1-3702c91ca3ab" providerId="ADAL" clId="{55938C9F-5B60-5D44-84C9-17A7777E65DC}" dt="2022-06-16T15:19:45.024" v="4298" actId="729"/>
        <pc:sldMkLst>
          <pc:docMk/>
          <pc:sldMk cId="1026331597" sldId="2076137907"/>
        </pc:sldMkLst>
        <pc:spChg chg="del">
          <ac:chgData name="Toli Apostolidis" userId="47438468-5f38-4f15-92e1-3702c91ca3ab" providerId="ADAL" clId="{55938C9F-5B60-5D44-84C9-17A7777E65DC}" dt="2022-06-12T20:31:27.387" v="2182" actId="478"/>
          <ac:spMkLst>
            <pc:docMk/>
            <pc:sldMk cId="1026331597" sldId="2076137907"/>
            <ac:spMk id="2" creationId="{BDBF9145-0966-7B30-BA88-FE221417AFCB}"/>
          </ac:spMkLst>
        </pc:spChg>
        <pc:spChg chg="del">
          <ac:chgData name="Toli Apostolidis" userId="47438468-5f38-4f15-92e1-3702c91ca3ab" providerId="ADAL" clId="{55938C9F-5B60-5D44-84C9-17A7777E65DC}" dt="2022-06-12T20:31:25.327" v="2181" actId="478"/>
          <ac:spMkLst>
            <pc:docMk/>
            <pc:sldMk cId="1026331597" sldId="2076137907"/>
            <ac:spMk id="3" creationId="{04B36AD7-D04F-0AA3-185C-86DEB196CB5C}"/>
          </ac:spMkLst>
        </pc:spChg>
        <pc:spChg chg="add mod">
          <ac:chgData name="Toli Apostolidis" userId="47438468-5f38-4f15-92e1-3702c91ca3ab" providerId="ADAL" clId="{55938C9F-5B60-5D44-84C9-17A7777E65DC}" dt="2022-06-12T20:32:34.935" v="2190" actId="1076"/>
          <ac:spMkLst>
            <pc:docMk/>
            <pc:sldMk cId="1026331597" sldId="2076137907"/>
            <ac:spMk id="6" creationId="{25993944-0924-63C4-B8A4-4CA366B3144A}"/>
          </ac:spMkLst>
        </pc:spChg>
        <pc:picChg chg="add mod">
          <ac:chgData name="Toli Apostolidis" userId="47438468-5f38-4f15-92e1-3702c91ca3ab" providerId="ADAL" clId="{55938C9F-5B60-5D44-84C9-17A7777E65DC}" dt="2022-06-12T20:32:25.657" v="2188" actId="1076"/>
          <ac:picMkLst>
            <pc:docMk/>
            <pc:sldMk cId="1026331597" sldId="2076137907"/>
            <ac:picMk id="4" creationId="{CAECDEE6-7769-F5AC-A298-755051D817B3}"/>
          </ac:picMkLst>
        </pc:picChg>
        <pc:picChg chg="add mod">
          <ac:chgData name="Toli Apostolidis" userId="47438468-5f38-4f15-92e1-3702c91ca3ab" providerId="ADAL" clId="{55938C9F-5B60-5D44-84C9-17A7777E65DC}" dt="2022-06-12T20:32:23.613" v="2187" actId="1076"/>
          <ac:picMkLst>
            <pc:docMk/>
            <pc:sldMk cId="1026331597" sldId="2076137907"/>
            <ac:picMk id="5" creationId="{985EE535-30FC-8B35-55AE-215582AB1EF3}"/>
          </ac:picMkLst>
        </pc:picChg>
      </pc:sldChg>
      <pc:sldChg chg="delSp modSp new mod ord modClrScheme chgLayout">
        <pc:chgData name="Toli Apostolidis" userId="47438468-5f38-4f15-92e1-3702c91ca3ab" providerId="ADAL" clId="{55938C9F-5B60-5D44-84C9-17A7777E65DC}" dt="2022-06-12T21:54:17.827" v="3076" actId="26606"/>
        <pc:sldMkLst>
          <pc:docMk/>
          <pc:sldMk cId="1362401180" sldId="2076137908"/>
        </pc:sldMkLst>
        <pc:spChg chg="del">
          <ac:chgData name="Toli Apostolidis" userId="47438468-5f38-4f15-92e1-3702c91ca3ab" providerId="ADAL" clId="{55938C9F-5B60-5D44-84C9-17A7777E65DC}" dt="2022-06-12T21:54:17.827" v="3076" actId="26606"/>
          <ac:spMkLst>
            <pc:docMk/>
            <pc:sldMk cId="1362401180" sldId="2076137908"/>
            <ac:spMk id="2" creationId="{04627BE1-4F56-557C-E5D6-7821330446E0}"/>
          </ac:spMkLst>
        </pc:spChg>
        <pc:spChg chg="mod">
          <ac:chgData name="Toli Apostolidis" userId="47438468-5f38-4f15-92e1-3702c91ca3ab" providerId="ADAL" clId="{55938C9F-5B60-5D44-84C9-17A7777E65DC}" dt="2022-06-12T21:54:17.827" v="3076" actId="26606"/>
          <ac:spMkLst>
            <pc:docMk/>
            <pc:sldMk cId="1362401180" sldId="2076137908"/>
            <ac:spMk id="3" creationId="{1997B809-71DE-587D-AA79-553FC6E3659D}"/>
          </ac:spMkLst>
        </pc:spChg>
      </pc:sldChg>
      <pc:sldChg chg="modSp add mod">
        <pc:chgData name="Toli Apostolidis" userId="47438468-5f38-4f15-92e1-3702c91ca3ab" providerId="ADAL" clId="{55938C9F-5B60-5D44-84C9-17A7777E65DC}" dt="2022-06-12T20:42:18.088" v="2377" actId="207"/>
        <pc:sldMkLst>
          <pc:docMk/>
          <pc:sldMk cId="3152305732" sldId="2076137909"/>
        </pc:sldMkLst>
        <pc:spChg chg="mod">
          <ac:chgData name="Toli Apostolidis" userId="47438468-5f38-4f15-92e1-3702c91ca3ab" providerId="ADAL" clId="{55938C9F-5B60-5D44-84C9-17A7777E65DC}" dt="2022-06-12T20:42:18.088" v="2377" actId="207"/>
          <ac:spMkLst>
            <pc:docMk/>
            <pc:sldMk cId="3152305732" sldId="2076137909"/>
            <ac:spMk id="4" creationId="{525980FD-10EC-13BF-EF2F-1C00C7A9B1D3}"/>
          </ac:spMkLst>
        </pc:spChg>
      </pc:sldChg>
      <pc:sldChg chg="new del">
        <pc:chgData name="Toli Apostolidis" userId="47438468-5f38-4f15-92e1-3702c91ca3ab" providerId="ADAL" clId="{55938C9F-5B60-5D44-84C9-17A7777E65DC}" dt="2022-06-12T20:45:48.952" v="2397" actId="2696"/>
        <pc:sldMkLst>
          <pc:docMk/>
          <pc:sldMk cId="382372531" sldId="2076137910"/>
        </pc:sldMkLst>
      </pc:sldChg>
      <pc:sldChg chg="delSp add mod">
        <pc:chgData name="Toli Apostolidis" userId="47438468-5f38-4f15-92e1-3702c91ca3ab" providerId="ADAL" clId="{55938C9F-5B60-5D44-84C9-17A7777E65DC}" dt="2022-06-12T22:40:34.704" v="3623" actId="478"/>
        <pc:sldMkLst>
          <pc:docMk/>
          <pc:sldMk cId="3156682473" sldId="2076137911"/>
        </pc:sldMkLst>
        <pc:spChg chg="del">
          <ac:chgData name="Toli Apostolidis" userId="47438468-5f38-4f15-92e1-3702c91ca3ab" providerId="ADAL" clId="{55938C9F-5B60-5D44-84C9-17A7777E65DC}" dt="2022-06-12T22:40:34.704" v="3623" actId="478"/>
          <ac:spMkLst>
            <pc:docMk/>
            <pc:sldMk cId="3156682473" sldId="2076137911"/>
            <ac:spMk id="2" creationId="{62061049-9CCA-BE25-E754-52F37CA96ED4}"/>
          </ac:spMkLst>
        </pc:spChg>
        <pc:spChg chg="del">
          <ac:chgData name="Toli Apostolidis" userId="47438468-5f38-4f15-92e1-3702c91ca3ab" providerId="ADAL" clId="{55938C9F-5B60-5D44-84C9-17A7777E65DC}" dt="2022-06-12T22:40:32.572" v="3622" actId="478"/>
          <ac:spMkLst>
            <pc:docMk/>
            <pc:sldMk cId="3156682473" sldId="2076137911"/>
            <ac:spMk id="3" creationId="{738CDAE7-7C9B-61C5-E8D1-60FBA6A1896F}"/>
          </ac:spMkLst>
        </pc:spChg>
        <pc:picChg chg="del">
          <ac:chgData name="Toli Apostolidis" userId="47438468-5f38-4f15-92e1-3702c91ca3ab" providerId="ADAL" clId="{55938C9F-5B60-5D44-84C9-17A7777E65DC}" dt="2022-06-12T20:45:51.844" v="2398" actId="478"/>
          <ac:picMkLst>
            <pc:docMk/>
            <pc:sldMk cId="3156682473" sldId="2076137911"/>
            <ac:picMk id="5" creationId="{F1C4208B-4ED2-DD76-AE09-0B7B938213DE}"/>
          </ac:picMkLst>
        </pc:picChg>
      </pc:sldChg>
      <pc:sldChg chg="modSp new del">
        <pc:chgData name="Toli Apostolidis" userId="47438468-5f38-4f15-92e1-3702c91ca3ab" providerId="ADAL" clId="{55938C9F-5B60-5D44-84C9-17A7777E65DC}" dt="2022-06-12T22:06:31.912" v="3300" actId="2696"/>
        <pc:sldMkLst>
          <pc:docMk/>
          <pc:sldMk cId="375022495" sldId="2076137912"/>
        </pc:sldMkLst>
        <pc:spChg chg="mod">
          <ac:chgData name="Toli Apostolidis" userId="47438468-5f38-4f15-92e1-3702c91ca3ab" providerId="ADAL" clId="{55938C9F-5B60-5D44-84C9-17A7777E65DC}" dt="2022-06-12T20:47:01.618" v="2400"/>
          <ac:spMkLst>
            <pc:docMk/>
            <pc:sldMk cId="375022495" sldId="2076137912"/>
            <ac:spMk id="3" creationId="{EAD9220E-A2E9-8E99-7AD8-75B3D6A3DDD0}"/>
          </ac:spMkLst>
        </pc:spChg>
      </pc:sldChg>
      <pc:sldChg chg="addSp delSp modSp new mod">
        <pc:chgData name="Toli Apostolidis" userId="47438468-5f38-4f15-92e1-3702c91ca3ab" providerId="ADAL" clId="{55938C9F-5B60-5D44-84C9-17A7777E65DC}" dt="2022-06-12T20:48:51.911" v="2409" actId="478"/>
        <pc:sldMkLst>
          <pc:docMk/>
          <pc:sldMk cId="2869559029" sldId="2076137913"/>
        </pc:sldMkLst>
        <pc:spChg chg="del">
          <ac:chgData name="Toli Apostolidis" userId="47438468-5f38-4f15-92e1-3702c91ca3ab" providerId="ADAL" clId="{55938C9F-5B60-5D44-84C9-17A7777E65DC}" dt="2022-06-12T20:48:51.911" v="2409" actId="478"/>
          <ac:spMkLst>
            <pc:docMk/>
            <pc:sldMk cId="2869559029" sldId="2076137913"/>
            <ac:spMk id="2" creationId="{547415F5-6AB0-43E6-09D7-9219840444A9}"/>
          </ac:spMkLst>
        </pc:spChg>
        <pc:picChg chg="add mod">
          <ac:chgData name="Toli Apostolidis" userId="47438468-5f38-4f15-92e1-3702c91ca3ab" providerId="ADAL" clId="{55938C9F-5B60-5D44-84C9-17A7777E65DC}" dt="2022-06-12T20:47:46.058" v="2403" actId="1076"/>
          <ac:picMkLst>
            <pc:docMk/>
            <pc:sldMk cId="2869559029" sldId="2076137913"/>
            <ac:picMk id="4" creationId="{B74E13EE-FCFC-2047-D9C8-3F81FEA2DCAF}"/>
          </ac:picMkLst>
        </pc:picChg>
        <pc:picChg chg="add mod">
          <ac:chgData name="Toli Apostolidis" userId="47438468-5f38-4f15-92e1-3702c91ca3ab" providerId="ADAL" clId="{55938C9F-5B60-5D44-84C9-17A7777E65DC}" dt="2022-06-12T20:48:32.937" v="2406" actId="1076"/>
          <ac:picMkLst>
            <pc:docMk/>
            <pc:sldMk cId="2869559029" sldId="2076137913"/>
            <ac:picMk id="5" creationId="{D9414990-39C4-5F69-6F75-7CC9C9FF9788}"/>
          </ac:picMkLst>
        </pc:picChg>
        <pc:picChg chg="add mod">
          <ac:chgData name="Toli Apostolidis" userId="47438468-5f38-4f15-92e1-3702c91ca3ab" providerId="ADAL" clId="{55938C9F-5B60-5D44-84C9-17A7777E65DC}" dt="2022-06-12T20:48:48.755" v="2408" actId="1076"/>
          <ac:picMkLst>
            <pc:docMk/>
            <pc:sldMk cId="2869559029" sldId="2076137913"/>
            <ac:picMk id="6" creationId="{F46B20F9-48A6-824C-DB60-F9EFCA00ACCB}"/>
          </ac:picMkLst>
        </pc:picChg>
      </pc:sldChg>
      <pc:sldChg chg="delSp modSp new mod ord">
        <pc:chgData name="Toli Apostolidis" userId="47438468-5f38-4f15-92e1-3702c91ca3ab" providerId="ADAL" clId="{55938C9F-5B60-5D44-84C9-17A7777E65DC}" dt="2022-06-12T21:16:42.777" v="2489" actId="20577"/>
        <pc:sldMkLst>
          <pc:docMk/>
          <pc:sldMk cId="1536290979" sldId="2076137914"/>
        </pc:sldMkLst>
        <pc:spChg chg="del">
          <ac:chgData name="Toli Apostolidis" userId="47438468-5f38-4f15-92e1-3702c91ca3ab" providerId="ADAL" clId="{55938C9F-5B60-5D44-84C9-17A7777E65DC}" dt="2022-06-12T20:50:56.326" v="2415" actId="478"/>
          <ac:spMkLst>
            <pc:docMk/>
            <pc:sldMk cId="1536290979" sldId="2076137914"/>
            <ac:spMk id="2" creationId="{6CB0F151-2C94-00CA-9943-BDE78E1E565A}"/>
          </ac:spMkLst>
        </pc:spChg>
        <pc:spChg chg="mod">
          <ac:chgData name="Toli Apostolidis" userId="47438468-5f38-4f15-92e1-3702c91ca3ab" providerId="ADAL" clId="{55938C9F-5B60-5D44-84C9-17A7777E65DC}" dt="2022-06-12T21:16:42.777" v="2489" actId="20577"/>
          <ac:spMkLst>
            <pc:docMk/>
            <pc:sldMk cId="1536290979" sldId="2076137914"/>
            <ac:spMk id="3" creationId="{9E7957C8-DB77-547A-9B77-023FCCE77F1F}"/>
          </ac:spMkLst>
        </pc:spChg>
      </pc:sldChg>
      <pc:sldChg chg="addSp delSp modSp new mod modShow">
        <pc:chgData name="Toli Apostolidis" userId="47438468-5f38-4f15-92e1-3702c91ca3ab" providerId="ADAL" clId="{55938C9F-5B60-5D44-84C9-17A7777E65DC}" dt="2022-06-12T21:32:56.069" v="2861" actId="729"/>
        <pc:sldMkLst>
          <pc:docMk/>
          <pc:sldMk cId="2636947760" sldId="2076137915"/>
        </pc:sldMkLst>
        <pc:spChg chg="del">
          <ac:chgData name="Toli Apostolidis" userId="47438468-5f38-4f15-92e1-3702c91ca3ab" providerId="ADAL" clId="{55938C9F-5B60-5D44-84C9-17A7777E65DC}" dt="2022-06-12T20:54:45.590" v="2417" actId="478"/>
          <ac:spMkLst>
            <pc:docMk/>
            <pc:sldMk cId="2636947760" sldId="2076137915"/>
            <ac:spMk id="2" creationId="{31586B6F-A93F-5102-99BE-5F220E0AFE15}"/>
          </ac:spMkLst>
        </pc:spChg>
        <pc:spChg chg="del">
          <ac:chgData name="Toli Apostolidis" userId="47438468-5f38-4f15-92e1-3702c91ca3ab" providerId="ADAL" clId="{55938C9F-5B60-5D44-84C9-17A7777E65DC}" dt="2022-06-12T20:54:47.398" v="2418" actId="478"/>
          <ac:spMkLst>
            <pc:docMk/>
            <pc:sldMk cId="2636947760" sldId="2076137915"/>
            <ac:spMk id="3" creationId="{8FFE2066-0C6C-7F72-8AD4-CFDFFFF6E1AC}"/>
          </ac:spMkLst>
        </pc:spChg>
        <pc:picChg chg="add mod">
          <ac:chgData name="Toli Apostolidis" userId="47438468-5f38-4f15-92e1-3702c91ca3ab" providerId="ADAL" clId="{55938C9F-5B60-5D44-84C9-17A7777E65DC}" dt="2022-06-12T20:55:54.146" v="2424" actId="1076"/>
          <ac:picMkLst>
            <pc:docMk/>
            <pc:sldMk cId="2636947760" sldId="2076137915"/>
            <ac:picMk id="4" creationId="{0D03C866-EFC5-4432-6C08-EC7D325905CD}"/>
          </ac:picMkLst>
        </pc:picChg>
      </pc:sldChg>
      <pc:sldChg chg="addSp delSp modSp new mod ord">
        <pc:chgData name="Toli Apostolidis" userId="47438468-5f38-4f15-92e1-3702c91ca3ab" providerId="ADAL" clId="{55938C9F-5B60-5D44-84C9-17A7777E65DC}" dt="2022-06-12T21:00:43.543" v="2435" actId="1076"/>
        <pc:sldMkLst>
          <pc:docMk/>
          <pc:sldMk cId="1763658519" sldId="2076137916"/>
        </pc:sldMkLst>
        <pc:picChg chg="add del mod">
          <ac:chgData name="Toli Apostolidis" userId="47438468-5f38-4f15-92e1-3702c91ca3ab" providerId="ADAL" clId="{55938C9F-5B60-5D44-84C9-17A7777E65DC}" dt="2022-06-12T21:00:38.784" v="2434" actId="478"/>
          <ac:picMkLst>
            <pc:docMk/>
            <pc:sldMk cId="1763658519" sldId="2076137916"/>
            <ac:picMk id="4" creationId="{8F777FF6-90AA-318E-29ED-6C3704CEA1A3}"/>
          </ac:picMkLst>
        </pc:picChg>
        <pc:picChg chg="add mod">
          <ac:chgData name="Toli Apostolidis" userId="47438468-5f38-4f15-92e1-3702c91ca3ab" providerId="ADAL" clId="{55938C9F-5B60-5D44-84C9-17A7777E65DC}" dt="2022-06-12T21:00:43.543" v="2435" actId="1076"/>
          <ac:picMkLst>
            <pc:docMk/>
            <pc:sldMk cId="1763658519" sldId="2076137916"/>
            <ac:picMk id="5" creationId="{7173BB81-DEBF-5958-CBDB-2D773B1EC248}"/>
          </ac:picMkLst>
        </pc:picChg>
      </pc:sldChg>
      <pc:sldChg chg="delSp add mod modShow">
        <pc:chgData name="Toli Apostolidis" userId="47438468-5f38-4f15-92e1-3702c91ca3ab" providerId="ADAL" clId="{55938C9F-5B60-5D44-84C9-17A7777E65DC}" dt="2022-06-12T21:32:56.069" v="2861" actId="729"/>
        <pc:sldMkLst>
          <pc:docMk/>
          <pc:sldMk cId="572405788" sldId="2076137917"/>
        </pc:sldMkLst>
        <pc:picChg chg="del">
          <ac:chgData name="Toli Apostolidis" userId="47438468-5f38-4f15-92e1-3702c91ca3ab" providerId="ADAL" clId="{55938C9F-5B60-5D44-84C9-17A7777E65DC}" dt="2022-06-12T21:02:35.591" v="2436" actId="478"/>
          <ac:picMkLst>
            <pc:docMk/>
            <pc:sldMk cId="572405788" sldId="2076137917"/>
            <ac:picMk id="5" creationId="{7173BB81-DEBF-5958-CBDB-2D773B1EC248}"/>
          </ac:picMkLst>
        </pc:picChg>
      </pc:sldChg>
      <pc:sldChg chg="addSp delSp modSp new mod">
        <pc:chgData name="Toli Apostolidis" userId="47438468-5f38-4f15-92e1-3702c91ca3ab" providerId="ADAL" clId="{55938C9F-5B60-5D44-84C9-17A7777E65DC}" dt="2022-06-12T21:12:56.167" v="2455" actId="1076"/>
        <pc:sldMkLst>
          <pc:docMk/>
          <pc:sldMk cId="3049969400" sldId="2076137918"/>
        </pc:sldMkLst>
        <pc:picChg chg="add del mod">
          <ac:chgData name="Toli Apostolidis" userId="47438468-5f38-4f15-92e1-3702c91ca3ab" providerId="ADAL" clId="{55938C9F-5B60-5D44-84C9-17A7777E65DC}" dt="2022-06-12T21:12:50.805" v="2452" actId="478"/>
          <ac:picMkLst>
            <pc:docMk/>
            <pc:sldMk cId="3049969400" sldId="2076137918"/>
            <ac:picMk id="4" creationId="{1DA19D45-96D3-C7B5-A12D-4FA4FBC63063}"/>
          </ac:picMkLst>
        </pc:picChg>
        <pc:picChg chg="add mod">
          <ac:chgData name="Toli Apostolidis" userId="47438468-5f38-4f15-92e1-3702c91ca3ab" providerId="ADAL" clId="{55938C9F-5B60-5D44-84C9-17A7777E65DC}" dt="2022-06-12T21:12:56.167" v="2455" actId="1076"/>
          <ac:picMkLst>
            <pc:docMk/>
            <pc:sldMk cId="3049969400" sldId="2076137918"/>
            <ac:picMk id="5" creationId="{8F9CC5F1-87C3-3F9D-6A2C-85957276F4F5}"/>
          </ac:picMkLst>
        </pc:picChg>
      </pc:sldChg>
      <pc:sldChg chg="addSp delSp modSp new mod">
        <pc:chgData name="Toli Apostolidis" userId="47438468-5f38-4f15-92e1-3702c91ca3ab" providerId="ADAL" clId="{55938C9F-5B60-5D44-84C9-17A7777E65DC}" dt="2022-06-12T21:13:17.466" v="2464" actId="478"/>
        <pc:sldMkLst>
          <pc:docMk/>
          <pc:sldMk cId="3948650275" sldId="2076137919"/>
        </pc:sldMkLst>
        <pc:spChg chg="del">
          <ac:chgData name="Toli Apostolidis" userId="47438468-5f38-4f15-92e1-3702c91ca3ab" providerId="ADAL" clId="{55938C9F-5B60-5D44-84C9-17A7777E65DC}" dt="2022-06-12T21:12:14.720" v="2448"/>
          <ac:spMkLst>
            <pc:docMk/>
            <pc:sldMk cId="3948650275" sldId="2076137919"/>
            <ac:spMk id="2" creationId="{6CE00F37-9CEA-F51A-1D99-313AB834CC27}"/>
          </ac:spMkLst>
        </pc:spChg>
        <pc:spChg chg="del">
          <ac:chgData name="Toli Apostolidis" userId="47438468-5f38-4f15-92e1-3702c91ca3ab" providerId="ADAL" clId="{55938C9F-5B60-5D44-84C9-17A7777E65DC}" dt="2022-06-12T21:13:15.101" v="2463" actId="478"/>
          <ac:spMkLst>
            <pc:docMk/>
            <pc:sldMk cId="3948650275" sldId="2076137919"/>
            <ac:spMk id="3" creationId="{1DDCBDB7-DB0E-F76A-6896-5281D2388A62}"/>
          </ac:spMkLst>
        </pc:spChg>
        <pc:spChg chg="add mod">
          <ac:chgData name="Toli Apostolidis" userId="47438468-5f38-4f15-92e1-3702c91ca3ab" providerId="ADAL" clId="{55938C9F-5B60-5D44-84C9-17A7777E65DC}" dt="2022-06-12T21:12:25.466" v="2451" actId="14100"/>
          <ac:spMkLst>
            <pc:docMk/>
            <pc:sldMk cId="3948650275" sldId="2076137919"/>
            <ac:spMk id="6" creationId="{399B1F96-EB47-B93C-346C-1DB930B5159D}"/>
          </ac:spMkLst>
        </pc:spChg>
        <pc:spChg chg="add del mod">
          <ac:chgData name="Toli Apostolidis" userId="47438468-5f38-4f15-92e1-3702c91ca3ab" providerId="ADAL" clId="{55938C9F-5B60-5D44-84C9-17A7777E65DC}" dt="2022-06-12T21:13:17.466" v="2464" actId="478"/>
          <ac:spMkLst>
            <pc:docMk/>
            <pc:sldMk cId="3948650275" sldId="2076137919"/>
            <ac:spMk id="8" creationId="{08A4F1E4-0D9B-DA80-866E-D410A2034A2D}"/>
          </ac:spMkLst>
        </pc:spChg>
        <pc:picChg chg="add mod">
          <ac:chgData name="Toli Apostolidis" userId="47438468-5f38-4f15-92e1-3702c91ca3ab" providerId="ADAL" clId="{55938C9F-5B60-5D44-84C9-17A7777E65DC}" dt="2022-06-12T21:12:09.031" v="2447" actId="1076"/>
          <ac:picMkLst>
            <pc:docMk/>
            <pc:sldMk cId="3948650275" sldId="2076137919"/>
            <ac:picMk id="4" creationId="{B5023EA5-0E16-71ED-12D6-6C402BA8D324}"/>
          </ac:picMkLst>
        </pc:picChg>
        <pc:picChg chg="add del mod">
          <ac:chgData name="Toli Apostolidis" userId="47438468-5f38-4f15-92e1-3702c91ca3ab" providerId="ADAL" clId="{55938C9F-5B60-5D44-84C9-17A7777E65DC}" dt="2022-06-12T21:12:59.180" v="2456" actId="478"/>
          <ac:picMkLst>
            <pc:docMk/>
            <pc:sldMk cId="3948650275" sldId="2076137919"/>
            <ac:picMk id="5" creationId="{DFAEE4C8-6AF0-27F9-3A27-145F2EACCDA5}"/>
          </ac:picMkLst>
        </pc:picChg>
        <pc:picChg chg="add mod">
          <ac:chgData name="Toli Apostolidis" userId="47438468-5f38-4f15-92e1-3702c91ca3ab" providerId="ADAL" clId="{55938C9F-5B60-5D44-84C9-17A7777E65DC}" dt="2022-06-12T21:13:09.934" v="2461" actId="1076"/>
          <ac:picMkLst>
            <pc:docMk/>
            <pc:sldMk cId="3948650275" sldId="2076137919"/>
            <ac:picMk id="9" creationId="{90DB7AFE-BD10-2DCD-3D5C-09B74890CEE5}"/>
          </ac:picMkLst>
        </pc:picChg>
      </pc:sldChg>
      <pc:sldChg chg="addSp delSp modSp new mod">
        <pc:chgData name="Toli Apostolidis" userId="47438468-5f38-4f15-92e1-3702c91ca3ab" providerId="ADAL" clId="{55938C9F-5B60-5D44-84C9-17A7777E65DC}" dt="2022-06-12T21:20:11.509" v="2609" actId="1076"/>
        <pc:sldMkLst>
          <pc:docMk/>
          <pc:sldMk cId="2443652376" sldId="2076137920"/>
        </pc:sldMkLst>
        <pc:spChg chg="mod">
          <ac:chgData name="Toli Apostolidis" userId="47438468-5f38-4f15-92e1-3702c91ca3ab" providerId="ADAL" clId="{55938C9F-5B60-5D44-84C9-17A7777E65DC}" dt="2022-06-12T21:19:43.855" v="2559"/>
          <ac:spMkLst>
            <pc:docMk/>
            <pc:sldMk cId="2443652376" sldId="2076137920"/>
            <ac:spMk id="2" creationId="{09A16474-9666-F09D-E9D8-ADEDC91D5C18}"/>
          </ac:spMkLst>
        </pc:spChg>
        <pc:spChg chg="mod">
          <ac:chgData name="Toli Apostolidis" userId="47438468-5f38-4f15-92e1-3702c91ca3ab" providerId="ADAL" clId="{55938C9F-5B60-5D44-84C9-17A7777E65DC}" dt="2022-06-12T21:19:35.126" v="2556" actId="20577"/>
          <ac:spMkLst>
            <pc:docMk/>
            <pc:sldMk cId="2443652376" sldId="2076137920"/>
            <ac:spMk id="3" creationId="{14EA0AA1-44B8-8C7A-D656-4A24B7E57DCA}"/>
          </ac:spMkLst>
        </pc:spChg>
        <pc:spChg chg="add del mod">
          <ac:chgData name="Toli Apostolidis" userId="47438468-5f38-4f15-92e1-3702c91ca3ab" providerId="ADAL" clId="{55938C9F-5B60-5D44-84C9-17A7777E65DC}" dt="2022-06-12T21:19:46.351" v="2560" actId="47"/>
          <ac:spMkLst>
            <pc:docMk/>
            <pc:sldMk cId="2443652376" sldId="2076137920"/>
            <ac:spMk id="4" creationId="{45E17DC2-EE25-9287-FD2B-636E5A032C35}"/>
          </ac:spMkLst>
        </pc:spChg>
        <pc:spChg chg="add mod">
          <ac:chgData name="Toli Apostolidis" userId="47438468-5f38-4f15-92e1-3702c91ca3ab" providerId="ADAL" clId="{55938C9F-5B60-5D44-84C9-17A7777E65DC}" dt="2022-06-12T21:17:29.548" v="2494" actId="20577"/>
          <ac:spMkLst>
            <pc:docMk/>
            <pc:sldMk cId="2443652376" sldId="2076137920"/>
            <ac:spMk id="5" creationId="{12432AFF-5A82-F64A-FA72-25F169BD8137}"/>
          </ac:spMkLst>
        </pc:spChg>
        <pc:spChg chg="add mod">
          <ac:chgData name="Toli Apostolidis" userId="47438468-5f38-4f15-92e1-3702c91ca3ab" providerId="ADAL" clId="{55938C9F-5B60-5D44-84C9-17A7777E65DC}" dt="2022-06-12T21:20:11.509" v="2609" actId="1076"/>
          <ac:spMkLst>
            <pc:docMk/>
            <pc:sldMk cId="2443652376" sldId="2076137920"/>
            <ac:spMk id="6" creationId="{80D3653E-406B-278E-0033-5A82FC1FC0A4}"/>
          </ac:spMkLst>
        </pc:spChg>
      </pc:sldChg>
      <pc:sldChg chg="delSp modSp new mod modClrScheme chgLayout">
        <pc:chgData name="Toli Apostolidis" userId="47438468-5f38-4f15-92e1-3702c91ca3ab" providerId="ADAL" clId="{55938C9F-5B60-5D44-84C9-17A7777E65DC}" dt="2022-06-12T22:01:18.229" v="3270" actId="26606"/>
        <pc:sldMkLst>
          <pc:docMk/>
          <pc:sldMk cId="1520432098" sldId="2076137921"/>
        </pc:sldMkLst>
        <pc:spChg chg="del">
          <ac:chgData name="Toli Apostolidis" userId="47438468-5f38-4f15-92e1-3702c91ca3ab" providerId="ADAL" clId="{55938C9F-5B60-5D44-84C9-17A7777E65DC}" dt="2022-06-12T22:01:18.229" v="3270" actId="26606"/>
          <ac:spMkLst>
            <pc:docMk/>
            <pc:sldMk cId="1520432098" sldId="2076137921"/>
            <ac:spMk id="2" creationId="{49F0FEC9-5B7E-3BB8-A2C2-03EF54E8C73C}"/>
          </ac:spMkLst>
        </pc:spChg>
        <pc:spChg chg="mod">
          <ac:chgData name="Toli Apostolidis" userId="47438468-5f38-4f15-92e1-3702c91ca3ab" providerId="ADAL" clId="{55938C9F-5B60-5D44-84C9-17A7777E65DC}" dt="2022-06-12T22:01:18.229" v="3270" actId="26606"/>
          <ac:spMkLst>
            <pc:docMk/>
            <pc:sldMk cId="1520432098" sldId="2076137921"/>
            <ac:spMk id="3" creationId="{F1B1212A-8FDF-F883-ABBE-BEC6D73E1DB4}"/>
          </ac:spMkLst>
        </pc:spChg>
      </pc:sldChg>
      <pc:sldChg chg="addSp delSp modSp add mod ord">
        <pc:chgData name="Toli Apostolidis" userId="47438468-5f38-4f15-92e1-3702c91ca3ab" providerId="ADAL" clId="{55938C9F-5B60-5D44-84C9-17A7777E65DC}" dt="2022-06-12T21:23:02.783" v="2656" actId="478"/>
        <pc:sldMkLst>
          <pc:docMk/>
          <pc:sldMk cId="1727758595" sldId="2076137922"/>
        </pc:sldMkLst>
        <pc:spChg chg="del">
          <ac:chgData name="Toli Apostolidis" userId="47438468-5f38-4f15-92e1-3702c91ca3ab" providerId="ADAL" clId="{55938C9F-5B60-5D44-84C9-17A7777E65DC}" dt="2022-06-12T21:21:54.481" v="2625" actId="478"/>
          <ac:spMkLst>
            <pc:docMk/>
            <pc:sldMk cId="1727758595" sldId="2076137922"/>
            <ac:spMk id="2" creationId="{DF12BC38-11C4-5A57-0C48-B36B14FAAF84}"/>
          </ac:spMkLst>
        </pc:spChg>
        <pc:spChg chg="mod">
          <ac:chgData name="Toli Apostolidis" userId="47438468-5f38-4f15-92e1-3702c91ca3ab" providerId="ADAL" clId="{55938C9F-5B60-5D44-84C9-17A7777E65DC}" dt="2022-06-12T21:21:07.612" v="2624" actId="14100"/>
          <ac:spMkLst>
            <pc:docMk/>
            <pc:sldMk cId="1727758595" sldId="2076137922"/>
            <ac:spMk id="3" creationId="{70633874-1B08-76E5-1A84-E8618AAFE4E4}"/>
          </ac:spMkLst>
        </pc:spChg>
        <pc:spChg chg="add mod">
          <ac:chgData name="Toli Apostolidis" userId="47438468-5f38-4f15-92e1-3702c91ca3ab" providerId="ADAL" clId="{55938C9F-5B60-5D44-84C9-17A7777E65DC}" dt="2022-06-12T21:20:46.495" v="2618" actId="1076"/>
          <ac:spMkLst>
            <pc:docMk/>
            <pc:sldMk cId="1727758595" sldId="2076137922"/>
            <ac:spMk id="6" creationId="{41AA4493-E617-357B-B57F-0156ACF54CC0}"/>
          </ac:spMkLst>
        </pc:spChg>
        <pc:spChg chg="add mod">
          <ac:chgData name="Toli Apostolidis" userId="47438468-5f38-4f15-92e1-3702c91ca3ab" providerId="ADAL" clId="{55938C9F-5B60-5D44-84C9-17A7777E65DC}" dt="2022-06-12T21:20:53.678" v="2620" actId="1076"/>
          <ac:spMkLst>
            <pc:docMk/>
            <pc:sldMk cId="1727758595" sldId="2076137922"/>
            <ac:spMk id="7" creationId="{057C4FA9-032C-4F33-C32C-C38660072692}"/>
          </ac:spMkLst>
        </pc:spChg>
        <pc:spChg chg="add mod">
          <ac:chgData name="Toli Apostolidis" userId="47438468-5f38-4f15-92e1-3702c91ca3ab" providerId="ADAL" clId="{55938C9F-5B60-5D44-84C9-17A7777E65DC}" dt="2022-06-12T21:21:00.378" v="2622" actId="1076"/>
          <ac:spMkLst>
            <pc:docMk/>
            <pc:sldMk cId="1727758595" sldId="2076137922"/>
            <ac:spMk id="8" creationId="{1F2ABB99-A6AB-080A-A0AB-20F327B362B0}"/>
          </ac:spMkLst>
        </pc:spChg>
        <pc:spChg chg="add del mod">
          <ac:chgData name="Toli Apostolidis" userId="47438468-5f38-4f15-92e1-3702c91ca3ab" providerId="ADAL" clId="{55938C9F-5B60-5D44-84C9-17A7777E65DC}" dt="2022-06-12T21:23:02.783" v="2656" actId="478"/>
          <ac:spMkLst>
            <pc:docMk/>
            <pc:sldMk cId="1727758595" sldId="2076137922"/>
            <ac:spMk id="9" creationId="{3A0BE2E7-0E39-E539-F0D0-2300FA142AC5}"/>
          </ac:spMkLst>
        </pc:spChg>
      </pc:sldChg>
      <pc:sldChg chg="add">
        <pc:chgData name="Toli Apostolidis" userId="47438468-5f38-4f15-92e1-3702c91ca3ab" providerId="ADAL" clId="{55938C9F-5B60-5D44-84C9-17A7777E65DC}" dt="2022-06-12T21:22:45.287" v="2654" actId="2890"/>
        <pc:sldMkLst>
          <pc:docMk/>
          <pc:sldMk cId="3168643364" sldId="2076137923"/>
        </pc:sldMkLst>
      </pc:sldChg>
      <pc:sldChg chg="add">
        <pc:chgData name="Toli Apostolidis" userId="47438468-5f38-4f15-92e1-3702c91ca3ab" providerId="ADAL" clId="{55938C9F-5B60-5D44-84C9-17A7777E65DC}" dt="2022-06-12T21:22:53.397" v="2655" actId="2890"/>
        <pc:sldMkLst>
          <pc:docMk/>
          <pc:sldMk cId="467647141" sldId="2076137924"/>
        </pc:sldMkLst>
      </pc:sldChg>
      <pc:sldChg chg="addSp delSp modSp add mod">
        <pc:chgData name="Toli Apostolidis" userId="47438468-5f38-4f15-92e1-3702c91ca3ab" providerId="ADAL" clId="{55938C9F-5B60-5D44-84C9-17A7777E65DC}" dt="2022-06-12T21:25:39.598" v="2702" actId="478"/>
        <pc:sldMkLst>
          <pc:docMk/>
          <pc:sldMk cId="3201241809" sldId="2076137925"/>
        </pc:sldMkLst>
        <pc:spChg chg="del">
          <ac:chgData name="Toli Apostolidis" userId="47438468-5f38-4f15-92e1-3702c91ca3ab" providerId="ADAL" clId="{55938C9F-5B60-5D44-84C9-17A7777E65DC}" dt="2022-06-12T21:25:18.594" v="2694" actId="478"/>
          <ac:spMkLst>
            <pc:docMk/>
            <pc:sldMk cId="3201241809" sldId="2076137925"/>
            <ac:spMk id="3" creationId="{70633874-1B08-76E5-1A84-E8618AAFE4E4}"/>
          </ac:spMkLst>
        </pc:spChg>
        <pc:spChg chg="add del mod">
          <ac:chgData name="Toli Apostolidis" userId="47438468-5f38-4f15-92e1-3702c91ca3ab" providerId="ADAL" clId="{55938C9F-5B60-5D44-84C9-17A7777E65DC}" dt="2022-06-12T21:25:23.837" v="2695" actId="478"/>
          <ac:spMkLst>
            <pc:docMk/>
            <pc:sldMk cId="3201241809" sldId="2076137925"/>
            <ac:spMk id="4" creationId="{ED8DD2B0-517F-810D-66BC-421180B550A6}"/>
          </ac:spMkLst>
        </pc:spChg>
        <pc:spChg chg="del">
          <ac:chgData name="Toli Apostolidis" userId="47438468-5f38-4f15-92e1-3702c91ca3ab" providerId="ADAL" clId="{55938C9F-5B60-5D44-84C9-17A7777E65DC}" dt="2022-06-12T21:25:29.747" v="2698" actId="478"/>
          <ac:spMkLst>
            <pc:docMk/>
            <pc:sldMk cId="3201241809" sldId="2076137925"/>
            <ac:spMk id="6" creationId="{41AA4493-E617-357B-B57F-0156ACF54CC0}"/>
          </ac:spMkLst>
        </pc:spChg>
        <pc:spChg chg="del mod">
          <ac:chgData name="Toli Apostolidis" userId="47438468-5f38-4f15-92e1-3702c91ca3ab" providerId="ADAL" clId="{55938C9F-5B60-5D44-84C9-17A7777E65DC}" dt="2022-06-12T21:25:33.877" v="2700" actId="478"/>
          <ac:spMkLst>
            <pc:docMk/>
            <pc:sldMk cId="3201241809" sldId="2076137925"/>
            <ac:spMk id="7" creationId="{057C4FA9-032C-4F33-C32C-C38660072692}"/>
          </ac:spMkLst>
        </pc:spChg>
        <pc:spChg chg="del">
          <ac:chgData name="Toli Apostolidis" userId="47438468-5f38-4f15-92e1-3702c91ca3ab" providerId="ADAL" clId="{55938C9F-5B60-5D44-84C9-17A7777E65DC}" dt="2022-06-12T21:25:37.299" v="2701" actId="478"/>
          <ac:spMkLst>
            <pc:docMk/>
            <pc:sldMk cId="3201241809" sldId="2076137925"/>
            <ac:spMk id="8" creationId="{1F2ABB99-A6AB-080A-A0AB-20F327B362B0}"/>
          </ac:spMkLst>
        </pc:spChg>
        <pc:spChg chg="del">
          <ac:chgData name="Toli Apostolidis" userId="47438468-5f38-4f15-92e1-3702c91ca3ab" providerId="ADAL" clId="{55938C9F-5B60-5D44-84C9-17A7777E65DC}" dt="2022-06-12T21:25:39.598" v="2702" actId="478"/>
          <ac:spMkLst>
            <pc:docMk/>
            <pc:sldMk cId="3201241809" sldId="2076137925"/>
            <ac:spMk id="9" creationId="{3A0BE2E7-0E39-E539-F0D0-2300FA142AC5}"/>
          </ac:spMkLst>
        </pc:spChg>
        <pc:spChg chg="add del mod">
          <ac:chgData name="Toli Apostolidis" userId="47438468-5f38-4f15-92e1-3702c91ca3ab" providerId="ADAL" clId="{55938C9F-5B60-5D44-84C9-17A7777E65DC}" dt="2022-06-12T21:25:02.287" v="2693" actId="478"/>
          <ac:spMkLst>
            <pc:docMk/>
            <pc:sldMk cId="3201241809" sldId="2076137925"/>
            <ac:spMk id="10" creationId="{55411020-7B1E-6FE2-DEE9-1192F252F0C7}"/>
          </ac:spMkLst>
        </pc:spChg>
        <pc:spChg chg="add mod">
          <ac:chgData name="Toli Apostolidis" userId="47438468-5f38-4f15-92e1-3702c91ca3ab" providerId="ADAL" clId="{55938C9F-5B60-5D44-84C9-17A7777E65DC}" dt="2022-06-12T21:23:43.383" v="2674" actId="1076"/>
          <ac:spMkLst>
            <pc:docMk/>
            <pc:sldMk cId="3201241809" sldId="2076137925"/>
            <ac:spMk id="11" creationId="{89970EAD-ABE5-3E07-3B2B-F55CA8CA186A}"/>
          </ac:spMkLst>
        </pc:spChg>
        <pc:spChg chg="add mod">
          <ac:chgData name="Toli Apostolidis" userId="47438468-5f38-4f15-92e1-3702c91ca3ab" providerId="ADAL" clId="{55938C9F-5B60-5D44-84C9-17A7777E65DC}" dt="2022-06-12T21:24:28.153" v="2679" actId="688"/>
          <ac:spMkLst>
            <pc:docMk/>
            <pc:sldMk cId="3201241809" sldId="2076137925"/>
            <ac:spMk id="12" creationId="{C463A821-B639-C64D-8AD3-6770527313A3}"/>
          </ac:spMkLst>
        </pc:spChg>
        <pc:spChg chg="add del mod">
          <ac:chgData name="Toli Apostolidis" userId="47438468-5f38-4f15-92e1-3702c91ca3ab" providerId="ADAL" clId="{55938C9F-5B60-5D44-84C9-17A7777E65DC}" dt="2022-06-12T21:25:00.028" v="2692" actId="478"/>
          <ac:spMkLst>
            <pc:docMk/>
            <pc:sldMk cId="3201241809" sldId="2076137925"/>
            <ac:spMk id="13" creationId="{88FDC031-F8C6-7BAB-D1BC-AE2B9F7F8E69}"/>
          </ac:spMkLst>
        </pc:spChg>
        <pc:picChg chg="add del">
          <ac:chgData name="Toli Apostolidis" userId="47438468-5f38-4f15-92e1-3702c91ca3ab" providerId="ADAL" clId="{55938C9F-5B60-5D44-84C9-17A7777E65DC}" dt="2022-06-12T21:25:27.514" v="2697" actId="478"/>
          <ac:picMkLst>
            <pc:docMk/>
            <pc:sldMk cId="3201241809" sldId="2076137925"/>
            <ac:picMk id="5" creationId="{8F9CC5F1-87C3-3F9D-6A2C-85957276F4F5}"/>
          </ac:picMkLst>
        </pc:picChg>
      </pc:sldChg>
      <pc:sldChg chg="addSp delSp modSp add mod">
        <pc:chgData name="Toli Apostolidis" userId="47438468-5f38-4f15-92e1-3702c91ca3ab" providerId="ADAL" clId="{55938C9F-5B60-5D44-84C9-17A7777E65DC}" dt="2022-06-12T21:26:05.555" v="2708" actId="478"/>
        <pc:sldMkLst>
          <pc:docMk/>
          <pc:sldMk cId="1336113818" sldId="2076137926"/>
        </pc:sldMkLst>
        <pc:spChg chg="del">
          <ac:chgData name="Toli Apostolidis" userId="47438468-5f38-4f15-92e1-3702c91ca3ab" providerId="ADAL" clId="{55938C9F-5B60-5D44-84C9-17A7777E65DC}" dt="2022-06-12T21:25:53.155" v="2704" actId="478"/>
          <ac:spMkLst>
            <pc:docMk/>
            <pc:sldMk cId="1336113818" sldId="2076137926"/>
            <ac:spMk id="3" creationId="{70633874-1B08-76E5-1A84-E8618AAFE4E4}"/>
          </ac:spMkLst>
        </pc:spChg>
        <pc:spChg chg="add del mod">
          <ac:chgData name="Toli Apostolidis" userId="47438468-5f38-4f15-92e1-3702c91ca3ab" providerId="ADAL" clId="{55938C9F-5B60-5D44-84C9-17A7777E65DC}" dt="2022-06-12T21:25:57.888" v="2705" actId="478"/>
          <ac:spMkLst>
            <pc:docMk/>
            <pc:sldMk cId="1336113818" sldId="2076137926"/>
            <ac:spMk id="4" creationId="{4956D810-5998-F568-F467-64BAE16CD007}"/>
          </ac:spMkLst>
        </pc:spChg>
        <pc:spChg chg="del">
          <ac:chgData name="Toli Apostolidis" userId="47438468-5f38-4f15-92e1-3702c91ca3ab" providerId="ADAL" clId="{55938C9F-5B60-5D44-84C9-17A7777E65DC}" dt="2022-06-12T21:25:50.838" v="2703" actId="478"/>
          <ac:spMkLst>
            <pc:docMk/>
            <pc:sldMk cId="1336113818" sldId="2076137926"/>
            <ac:spMk id="6" creationId="{41AA4493-E617-357B-B57F-0156ACF54CC0}"/>
          </ac:spMkLst>
        </pc:spChg>
        <pc:spChg chg="del">
          <ac:chgData name="Toli Apostolidis" userId="47438468-5f38-4f15-92e1-3702c91ca3ab" providerId="ADAL" clId="{55938C9F-5B60-5D44-84C9-17A7777E65DC}" dt="2022-06-12T21:26:03.026" v="2707" actId="478"/>
          <ac:spMkLst>
            <pc:docMk/>
            <pc:sldMk cId="1336113818" sldId="2076137926"/>
            <ac:spMk id="7" creationId="{057C4FA9-032C-4F33-C32C-C38660072692}"/>
          </ac:spMkLst>
        </pc:spChg>
        <pc:spChg chg="del">
          <ac:chgData name="Toli Apostolidis" userId="47438468-5f38-4f15-92e1-3702c91ca3ab" providerId="ADAL" clId="{55938C9F-5B60-5D44-84C9-17A7777E65DC}" dt="2022-06-12T21:26:05.555" v="2708" actId="478"/>
          <ac:spMkLst>
            <pc:docMk/>
            <pc:sldMk cId="1336113818" sldId="2076137926"/>
            <ac:spMk id="8" creationId="{1F2ABB99-A6AB-080A-A0AB-20F327B362B0}"/>
          </ac:spMkLst>
        </pc:spChg>
        <pc:spChg chg="del">
          <ac:chgData name="Toli Apostolidis" userId="47438468-5f38-4f15-92e1-3702c91ca3ab" providerId="ADAL" clId="{55938C9F-5B60-5D44-84C9-17A7777E65DC}" dt="2022-06-12T21:26:00.363" v="2706" actId="478"/>
          <ac:spMkLst>
            <pc:docMk/>
            <pc:sldMk cId="1336113818" sldId="2076137926"/>
            <ac:spMk id="9" creationId="{3A0BE2E7-0E39-E539-F0D0-2300FA142AC5}"/>
          </ac:spMkLst>
        </pc:spChg>
      </pc:sldChg>
      <pc:sldChg chg="addSp delSp modSp new mod">
        <pc:chgData name="Toli Apostolidis" userId="47438468-5f38-4f15-92e1-3702c91ca3ab" providerId="ADAL" clId="{55938C9F-5B60-5D44-84C9-17A7777E65DC}" dt="2022-06-12T21:30:07.165" v="2804" actId="20577"/>
        <pc:sldMkLst>
          <pc:docMk/>
          <pc:sldMk cId="1344467883" sldId="2076137927"/>
        </pc:sldMkLst>
        <pc:spChg chg="del">
          <ac:chgData name="Toli Apostolidis" userId="47438468-5f38-4f15-92e1-3702c91ca3ab" providerId="ADAL" clId="{55938C9F-5B60-5D44-84C9-17A7777E65DC}" dt="2022-06-12T21:26:23.744" v="2711" actId="478"/>
          <ac:spMkLst>
            <pc:docMk/>
            <pc:sldMk cId="1344467883" sldId="2076137927"/>
            <ac:spMk id="2" creationId="{56F09EAD-99E9-9E84-8449-DF6141715858}"/>
          </ac:spMkLst>
        </pc:spChg>
        <pc:spChg chg="del">
          <ac:chgData name="Toli Apostolidis" userId="47438468-5f38-4f15-92e1-3702c91ca3ab" providerId="ADAL" clId="{55938C9F-5B60-5D44-84C9-17A7777E65DC}" dt="2022-06-12T21:27:04.590" v="2716" actId="478"/>
          <ac:spMkLst>
            <pc:docMk/>
            <pc:sldMk cId="1344467883" sldId="2076137927"/>
            <ac:spMk id="3" creationId="{0C07FB94-3F62-843F-9DDA-042E8FCA5BBC}"/>
          </ac:spMkLst>
        </pc:spChg>
        <pc:spChg chg="add del mod">
          <ac:chgData name="Toli Apostolidis" userId="47438468-5f38-4f15-92e1-3702c91ca3ab" providerId="ADAL" clId="{55938C9F-5B60-5D44-84C9-17A7777E65DC}" dt="2022-06-12T21:26:42.711" v="2713"/>
          <ac:spMkLst>
            <pc:docMk/>
            <pc:sldMk cId="1344467883" sldId="2076137927"/>
            <ac:spMk id="5" creationId="{B7216635-B193-D4FC-30F9-CB86D39EA316}"/>
          </ac:spMkLst>
        </pc:spChg>
        <pc:spChg chg="add mod">
          <ac:chgData name="Toli Apostolidis" userId="47438468-5f38-4f15-92e1-3702c91ca3ab" providerId="ADAL" clId="{55938C9F-5B60-5D44-84C9-17A7777E65DC}" dt="2022-06-12T21:30:07.165" v="2804" actId="20577"/>
          <ac:spMkLst>
            <pc:docMk/>
            <pc:sldMk cId="1344467883" sldId="2076137927"/>
            <ac:spMk id="6" creationId="{57AE2B68-AA23-E225-6698-ECD37CA012EA}"/>
          </ac:spMkLst>
        </pc:spChg>
        <pc:picChg chg="add mod">
          <ac:chgData name="Toli Apostolidis" userId="47438468-5f38-4f15-92e1-3702c91ca3ab" providerId="ADAL" clId="{55938C9F-5B60-5D44-84C9-17A7777E65DC}" dt="2022-06-12T21:28:06.491" v="2727" actId="1076"/>
          <ac:picMkLst>
            <pc:docMk/>
            <pc:sldMk cId="1344467883" sldId="2076137927"/>
            <ac:picMk id="4" creationId="{74B60822-F9AB-0067-0121-588C1B2F845B}"/>
          </ac:picMkLst>
        </pc:picChg>
      </pc:sldChg>
      <pc:sldChg chg="addSp delSp modSp add mod">
        <pc:chgData name="Toli Apostolidis" userId="47438468-5f38-4f15-92e1-3702c91ca3ab" providerId="ADAL" clId="{55938C9F-5B60-5D44-84C9-17A7777E65DC}" dt="2022-06-12T21:34:26.976" v="2884" actId="688"/>
        <pc:sldMkLst>
          <pc:docMk/>
          <pc:sldMk cId="2321455139" sldId="2076137928"/>
        </pc:sldMkLst>
        <pc:spChg chg="add mod">
          <ac:chgData name="Toli Apostolidis" userId="47438468-5f38-4f15-92e1-3702c91ca3ab" providerId="ADAL" clId="{55938C9F-5B60-5D44-84C9-17A7777E65DC}" dt="2022-06-12T21:33:34.123" v="2867" actId="688"/>
          <ac:spMkLst>
            <pc:docMk/>
            <pc:sldMk cId="2321455139" sldId="2076137928"/>
            <ac:spMk id="5" creationId="{FC9640A0-3865-FDC6-A35F-973A8B7575C5}"/>
          </ac:spMkLst>
        </pc:spChg>
        <pc:spChg chg="add mod">
          <ac:chgData name="Toli Apostolidis" userId="47438468-5f38-4f15-92e1-3702c91ca3ab" providerId="ADAL" clId="{55938C9F-5B60-5D44-84C9-17A7777E65DC}" dt="2022-06-12T21:33:43.724" v="2870" actId="688"/>
          <ac:spMkLst>
            <pc:docMk/>
            <pc:sldMk cId="2321455139" sldId="2076137928"/>
            <ac:spMk id="7" creationId="{9D0B4763-D705-3DF1-6B58-0474394FAA80}"/>
          </ac:spMkLst>
        </pc:spChg>
        <pc:spChg chg="add mod">
          <ac:chgData name="Toli Apostolidis" userId="47438468-5f38-4f15-92e1-3702c91ca3ab" providerId="ADAL" clId="{55938C9F-5B60-5D44-84C9-17A7777E65DC}" dt="2022-06-12T21:33:57.891" v="2875" actId="688"/>
          <ac:spMkLst>
            <pc:docMk/>
            <pc:sldMk cId="2321455139" sldId="2076137928"/>
            <ac:spMk id="8" creationId="{A7BC4544-A35C-A1EB-4338-FBC391B26B30}"/>
          </ac:spMkLst>
        </pc:spChg>
        <pc:spChg chg="add mod">
          <ac:chgData name="Toli Apostolidis" userId="47438468-5f38-4f15-92e1-3702c91ca3ab" providerId="ADAL" clId="{55938C9F-5B60-5D44-84C9-17A7777E65DC}" dt="2022-06-12T21:34:16.608" v="2880" actId="1076"/>
          <ac:spMkLst>
            <pc:docMk/>
            <pc:sldMk cId="2321455139" sldId="2076137928"/>
            <ac:spMk id="9" creationId="{68A1C22F-7316-D405-1E04-F88B3E082002}"/>
          </ac:spMkLst>
        </pc:spChg>
        <pc:spChg chg="add mod">
          <ac:chgData name="Toli Apostolidis" userId="47438468-5f38-4f15-92e1-3702c91ca3ab" providerId="ADAL" clId="{55938C9F-5B60-5D44-84C9-17A7777E65DC}" dt="2022-06-12T21:34:26.976" v="2884" actId="688"/>
          <ac:spMkLst>
            <pc:docMk/>
            <pc:sldMk cId="2321455139" sldId="2076137928"/>
            <ac:spMk id="10" creationId="{F40486ED-FE4A-4758-4F84-A9379D2A3730}"/>
          </ac:spMkLst>
        </pc:spChg>
        <pc:picChg chg="add mod">
          <ac:chgData name="Toli Apostolidis" userId="47438468-5f38-4f15-92e1-3702c91ca3ab" providerId="ADAL" clId="{55938C9F-5B60-5D44-84C9-17A7777E65DC}" dt="2022-06-12T21:34:12.325" v="2879" actId="1076"/>
          <ac:picMkLst>
            <pc:docMk/>
            <pc:sldMk cId="2321455139" sldId="2076137928"/>
            <ac:picMk id="2" creationId="{CBE84EEF-161F-6818-1744-17DEB8327311}"/>
          </ac:picMkLst>
        </pc:picChg>
        <pc:picChg chg="del">
          <ac:chgData name="Toli Apostolidis" userId="47438468-5f38-4f15-92e1-3702c91ca3ab" providerId="ADAL" clId="{55938C9F-5B60-5D44-84C9-17A7777E65DC}" dt="2022-06-12T21:29:56.127" v="2799" actId="478"/>
          <ac:picMkLst>
            <pc:docMk/>
            <pc:sldMk cId="2321455139" sldId="2076137928"/>
            <ac:picMk id="4" creationId="{74B60822-F9AB-0067-0121-588C1B2F845B}"/>
          </ac:picMkLst>
        </pc:picChg>
      </pc:sldChg>
      <pc:sldChg chg="addSp delSp modSp new mod modClrScheme chgLayout">
        <pc:chgData name="Toli Apostolidis" userId="47438468-5f38-4f15-92e1-3702c91ca3ab" providerId="ADAL" clId="{55938C9F-5B60-5D44-84C9-17A7777E65DC}" dt="2022-06-12T22:01:34.427" v="3271" actId="26606"/>
        <pc:sldMkLst>
          <pc:docMk/>
          <pc:sldMk cId="3404691660" sldId="2076137929"/>
        </pc:sldMkLst>
        <pc:spChg chg="del">
          <ac:chgData name="Toli Apostolidis" userId="47438468-5f38-4f15-92e1-3702c91ca3ab" providerId="ADAL" clId="{55938C9F-5B60-5D44-84C9-17A7777E65DC}" dt="2022-06-12T21:44:54.121" v="2934" actId="26606"/>
          <ac:spMkLst>
            <pc:docMk/>
            <pc:sldMk cId="3404691660" sldId="2076137929"/>
            <ac:spMk id="2" creationId="{794F75BD-2E03-81B6-CB2F-C0ADCF33AFEB}"/>
          </ac:spMkLst>
        </pc:spChg>
        <pc:spChg chg="mod">
          <ac:chgData name="Toli Apostolidis" userId="47438468-5f38-4f15-92e1-3702c91ca3ab" providerId="ADAL" clId="{55938C9F-5B60-5D44-84C9-17A7777E65DC}" dt="2022-06-12T22:01:34.427" v="3271" actId="26606"/>
          <ac:spMkLst>
            <pc:docMk/>
            <pc:sldMk cId="3404691660" sldId="2076137929"/>
            <ac:spMk id="3" creationId="{89325ADE-88A1-4C2A-1C20-C9D4B0B3E1BE}"/>
          </ac:spMkLst>
        </pc:spChg>
        <pc:spChg chg="add del mod">
          <ac:chgData name="Toli Apostolidis" userId="47438468-5f38-4f15-92e1-3702c91ca3ab" providerId="ADAL" clId="{55938C9F-5B60-5D44-84C9-17A7777E65DC}" dt="2022-06-12T21:44:39.993" v="2932" actId="478"/>
          <ac:spMkLst>
            <pc:docMk/>
            <pc:sldMk cId="3404691660" sldId="2076137929"/>
            <ac:spMk id="4" creationId="{88046B54-5A1E-0CDB-591C-5C194FBC1E61}"/>
          </ac:spMkLst>
        </pc:spChg>
      </pc:sldChg>
      <pc:sldChg chg="addSp delSp modSp new mod modNotesTx">
        <pc:chgData name="Toli Apostolidis" userId="47438468-5f38-4f15-92e1-3702c91ca3ab" providerId="ADAL" clId="{55938C9F-5B60-5D44-84C9-17A7777E65DC}" dt="2022-06-12T21:41:27.960" v="2916" actId="1076"/>
        <pc:sldMkLst>
          <pc:docMk/>
          <pc:sldMk cId="4050963909" sldId="2076137930"/>
        </pc:sldMkLst>
        <pc:spChg chg="add del">
          <ac:chgData name="Toli Apostolidis" userId="47438468-5f38-4f15-92e1-3702c91ca3ab" providerId="ADAL" clId="{55938C9F-5B60-5D44-84C9-17A7777E65DC}" dt="2022-06-12T21:41:25.748" v="2915"/>
          <ac:spMkLst>
            <pc:docMk/>
            <pc:sldMk cId="4050963909" sldId="2076137930"/>
            <ac:spMk id="2" creationId="{A80597D4-6767-0CEF-4063-A93601F551DD}"/>
          </ac:spMkLst>
        </pc:spChg>
        <pc:spChg chg="add del mod">
          <ac:chgData name="Toli Apostolidis" userId="47438468-5f38-4f15-92e1-3702c91ca3ab" providerId="ADAL" clId="{55938C9F-5B60-5D44-84C9-17A7777E65DC}" dt="2022-06-12T21:39:57.509" v="2906"/>
          <ac:spMkLst>
            <pc:docMk/>
            <pc:sldMk cId="4050963909" sldId="2076137930"/>
            <ac:spMk id="5" creationId="{0E8F97DB-88E3-D333-3585-0D20B0B2B344}"/>
          </ac:spMkLst>
        </pc:spChg>
        <pc:spChg chg="add del mod">
          <ac:chgData name="Toli Apostolidis" userId="47438468-5f38-4f15-92e1-3702c91ca3ab" providerId="ADAL" clId="{55938C9F-5B60-5D44-84C9-17A7777E65DC}" dt="2022-06-12T21:40:23.817" v="2913" actId="11529"/>
          <ac:spMkLst>
            <pc:docMk/>
            <pc:sldMk cId="4050963909" sldId="2076137930"/>
            <ac:spMk id="6" creationId="{2F95B193-8B87-2884-ECE3-C6235C3B819E}"/>
          </ac:spMkLst>
        </pc:spChg>
        <pc:picChg chg="add mod">
          <ac:chgData name="Toli Apostolidis" userId="47438468-5f38-4f15-92e1-3702c91ca3ab" providerId="ADAL" clId="{55938C9F-5B60-5D44-84C9-17A7777E65DC}" dt="2022-06-12T21:40:00.455" v="2908" actId="1076"/>
          <ac:picMkLst>
            <pc:docMk/>
            <pc:sldMk cId="4050963909" sldId="2076137930"/>
            <ac:picMk id="4" creationId="{B5DE2440-5642-43D5-9FCB-7550B1755531}"/>
          </ac:picMkLst>
        </pc:picChg>
        <pc:picChg chg="add mod">
          <ac:chgData name="Toli Apostolidis" userId="47438468-5f38-4f15-92e1-3702c91ca3ab" providerId="ADAL" clId="{55938C9F-5B60-5D44-84C9-17A7777E65DC}" dt="2022-06-12T21:41:27.960" v="2916" actId="1076"/>
          <ac:picMkLst>
            <pc:docMk/>
            <pc:sldMk cId="4050963909" sldId="2076137930"/>
            <ac:picMk id="7" creationId="{46E46C53-45B1-0294-9FBC-9F6429CA1602}"/>
          </ac:picMkLst>
        </pc:picChg>
      </pc:sldChg>
      <pc:sldChg chg="addSp delSp modSp add mod ord modShow">
        <pc:chgData name="Toli Apostolidis" userId="47438468-5f38-4f15-92e1-3702c91ca3ab" providerId="ADAL" clId="{55938C9F-5B60-5D44-84C9-17A7777E65DC}" dt="2022-06-14T13:31:08.706" v="3943" actId="729"/>
        <pc:sldMkLst>
          <pc:docMk/>
          <pc:sldMk cId="2529997919" sldId="2076137931"/>
        </pc:sldMkLst>
        <pc:picChg chg="add del mod">
          <ac:chgData name="Toli Apostolidis" userId="47438468-5f38-4f15-92e1-3702c91ca3ab" providerId="ADAL" clId="{55938C9F-5B60-5D44-84C9-17A7777E65DC}" dt="2022-06-12T21:36:51.057" v="2892" actId="478"/>
          <ac:picMkLst>
            <pc:docMk/>
            <pc:sldMk cId="2529997919" sldId="2076137931"/>
            <ac:picMk id="5" creationId="{7C4D6EA2-9679-3CF9-6CF1-8EE83C1870D0}"/>
          </ac:picMkLst>
        </pc:picChg>
      </pc:sldChg>
      <pc:sldChg chg="addSp delSp modSp add mod modNotesTx">
        <pc:chgData name="Toli Apostolidis" userId="47438468-5f38-4f15-92e1-3702c91ca3ab" providerId="ADAL" clId="{55938C9F-5B60-5D44-84C9-17A7777E65DC}" dt="2022-06-12T21:38:30.917" v="2900" actId="478"/>
        <pc:sldMkLst>
          <pc:docMk/>
          <pc:sldMk cId="4061425236" sldId="2076137932"/>
        </pc:sldMkLst>
        <pc:spChg chg="add del mod">
          <ac:chgData name="Toli Apostolidis" userId="47438468-5f38-4f15-92e1-3702c91ca3ab" providerId="ADAL" clId="{55938C9F-5B60-5D44-84C9-17A7777E65DC}" dt="2022-06-12T21:38:28.693" v="2899" actId="478"/>
          <ac:spMkLst>
            <pc:docMk/>
            <pc:sldMk cId="4061425236" sldId="2076137932"/>
            <ac:spMk id="7" creationId="{0882DA6D-BA45-3F79-49DE-A7DBFD807C46}"/>
          </ac:spMkLst>
        </pc:spChg>
        <pc:spChg chg="add del mod">
          <ac:chgData name="Toli Apostolidis" userId="47438468-5f38-4f15-92e1-3702c91ca3ab" providerId="ADAL" clId="{55938C9F-5B60-5D44-84C9-17A7777E65DC}" dt="2022-06-12T21:38:30.917" v="2900" actId="478"/>
          <ac:spMkLst>
            <pc:docMk/>
            <pc:sldMk cId="4061425236" sldId="2076137932"/>
            <ac:spMk id="8" creationId="{9BA00C85-E780-6DCD-20A7-FCE894FDCA39}"/>
          </ac:spMkLst>
        </pc:spChg>
        <pc:picChg chg="add mod">
          <ac:chgData name="Toli Apostolidis" userId="47438468-5f38-4f15-92e1-3702c91ca3ab" providerId="ADAL" clId="{55938C9F-5B60-5D44-84C9-17A7777E65DC}" dt="2022-06-12T21:37:46.817" v="2896" actId="1076"/>
          <ac:picMkLst>
            <pc:docMk/>
            <pc:sldMk cId="4061425236" sldId="2076137932"/>
            <ac:picMk id="2" creationId="{564F7B0D-9171-4987-F919-167D3DF73C2A}"/>
          </ac:picMkLst>
        </pc:picChg>
        <pc:picChg chg="mod">
          <ac:chgData name="Toli Apostolidis" userId="47438468-5f38-4f15-92e1-3702c91ca3ab" providerId="ADAL" clId="{55938C9F-5B60-5D44-84C9-17A7777E65DC}" dt="2022-06-12T21:36:56.132" v="2893" actId="1076"/>
          <ac:picMkLst>
            <pc:docMk/>
            <pc:sldMk cId="4061425236" sldId="2076137932"/>
            <ac:picMk id="5" creationId="{7C4D6EA2-9679-3CF9-6CF1-8EE83C1870D0}"/>
          </ac:picMkLst>
        </pc:picChg>
      </pc:sldChg>
      <pc:sldChg chg="addSp modSp add mod">
        <pc:chgData name="Toli Apostolidis" userId="47438468-5f38-4f15-92e1-3702c91ca3ab" providerId="ADAL" clId="{55938C9F-5B60-5D44-84C9-17A7777E65DC}" dt="2022-06-12T21:42:44.861" v="2929" actId="1076"/>
        <pc:sldMkLst>
          <pc:docMk/>
          <pc:sldMk cId="50208640" sldId="2076137933"/>
        </pc:sldMkLst>
        <pc:spChg chg="mod">
          <ac:chgData name="Toli Apostolidis" userId="47438468-5f38-4f15-92e1-3702c91ca3ab" providerId="ADAL" clId="{55938C9F-5B60-5D44-84C9-17A7777E65DC}" dt="2022-06-12T21:42:35.611" v="2927" actId="1076"/>
          <ac:spMkLst>
            <pc:docMk/>
            <pc:sldMk cId="50208640" sldId="2076137933"/>
            <ac:spMk id="6" creationId="{2F95B193-8B87-2884-ECE3-C6235C3B819E}"/>
          </ac:spMkLst>
        </pc:spChg>
        <pc:spChg chg="add mod">
          <ac:chgData name="Toli Apostolidis" userId="47438468-5f38-4f15-92e1-3702c91ca3ab" providerId="ADAL" clId="{55938C9F-5B60-5D44-84C9-17A7777E65DC}" dt="2022-06-12T21:42:44.861" v="2929" actId="1076"/>
          <ac:spMkLst>
            <pc:docMk/>
            <pc:sldMk cId="50208640" sldId="2076137933"/>
            <ac:spMk id="8" creationId="{731E9AB5-9D63-E92B-0A4B-152ABF5E016F}"/>
          </ac:spMkLst>
        </pc:spChg>
        <pc:spChg chg="add mod">
          <ac:chgData name="Toli Apostolidis" userId="47438468-5f38-4f15-92e1-3702c91ca3ab" providerId="ADAL" clId="{55938C9F-5B60-5D44-84C9-17A7777E65DC}" dt="2022-06-12T21:42:39.916" v="2928" actId="1076"/>
          <ac:spMkLst>
            <pc:docMk/>
            <pc:sldMk cId="50208640" sldId="2076137933"/>
            <ac:spMk id="9" creationId="{F44FC550-6173-FEF9-AE9A-13D6B295D28F}"/>
          </ac:spMkLst>
        </pc:spChg>
        <pc:picChg chg="mod">
          <ac:chgData name="Toli Apostolidis" userId="47438468-5f38-4f15-92e1-3702c91ca3ab" providerId="ADAL" clId="{55938C9F-5B60-5D44-84C9-17A7777E65DC}" dt="2022-06-12T21:42:33.011" v="2926" actId="14100"/>
          <ac:picMkLst>
            <pc:docMk/>
            <pc:sldMk cId="50208640" sldId="2076137933"/>
            <ac:picMk id="7" creationId="{46E46C53-45B1-0294-9FBC-9F6429CA1602}"/>
          </ac:picMkLst>
        </pc:picChg>
      </pc:sldChg>
      <pc:sldChg chg="addSp modSp add mod">
        <pc:chgData name="Toli Apostolidis" userId="47438468-5f38-4f15-92e1-3702c91ca3ab" providerId="ADAL" clId="{55938C9F-5B60-5D44-84C9-17A7777E65DC}" dt="2022-06-12T21:48:04.755" v="3050" actId="1076"/>
        <pc:sldMkLst>
          <pc:docMk/>
          <pc:sldMk cId="3200454534" sldId="2076137934"/>
        </pc:sldMkLst>
        <pc:spChg chg="mod">
          <ac:chgData name="Toli Apostolidis" userId="47438468-5f38-4f15-92e1-3702c91ca3ab" providerId="ADAL" clId="{55938C9F-5B60-5D44-84C9-17A7777E65DC}" dt="2022-06-12T21:48:04.755" v="3050" actId="1076"/>
          <ac:spMkLst>
            <pc:docMk/>
            <pc:sldMk cId="3200454534" sldId="2076137934"/>
            <ac:spMk id="3" creationId="{89325ADE-88A1-4C2A-1C20-C9D4B0B3E1BE}"/>
          </ac:spMkLst>
        </pc:spChg>
        <pc:picChg chg="add mod">
          <ac:chgData name="Toli Apostolidis" userId="47438468-5f38-4f15-92e1-3702c91ca3ab" providerId="ADAL" clId="{55938C9F-5B60-5D44-84C9-17A7777E65DC}" dt="2022-06-12T21:47:58.120" v="3048" actId="14100"/>
          <ac:picMkLst>
            <pc:docMk/>
            <pc:sldMk cId="3200454534" sldId="2076137934"/>
            <ac:picMk id="4" creationId="{1818118E-16F7-8878-FF3B-8287B4ABDF64}"/>
          </ac:picMkLst>
        </pc:picChg>
      </pc:sldChg>
      <pc:sldChg chg="addSp delSp modSp add mod">
        <pc:chgData name="Toli Apostolidis" userId="47438468-5f38-4f15-92e1-3702c91ca3ab" providerId="ADAL" clId="{55938C9F-5B60-5D44-84C9-17A7777E65DC}" dt="2022-06-12T21:48:35.541" v="3056" actId="478"/>
        <pc:sldMkLst>
          <pc:docMk/>
          <pc:sldMk cId="2849486387" sldId="2076137935"/>
        </pc:sldMkLst>
        <pc:spChg chg="del">
          <ac:chgData name="Toli Apostolidis" userId="47438468-5f38-4f15-92e1-3702c91ca3ab" providerId="ADAL" clId="{55938C9F-5B60-5D44-84C9-17A7777E65DC}" dt="2022-06-12T21:48:35.541" v="3056" actId="478"/>
          <ac:spMkLst>
            <pc:docMk/>
            <pc:sldMk cId="2849486387" sldId="2076137935"/>
            <ac:spMk id="2" creationId="{794F75BD-2E03-81B6-CB2F-C0ADCF33AFEB}"/>
          </ac:spMkLst>
        </pc:spChg>
        <pc:spChg chg="mod">
          <ac:chgData name="Toli Apostolidis" userId="47438468-5f38-4f15-92e1-3702c91ca3ab" providerId="ADAL" clId="{55938C9F-5B60-5D44-84C9-17A7777E65DC}" dt="2022-06-12T21:48:11.402" v="3051" actId="14100"/>
          <ac:spMkLst>
            <pc:docMk/>
            <pc:sldMk cId="2849486387" sldId="2076137935"/>
            <ac:spMk id="3" creationId="{89325ADE-88A1-4C2A-1C20-C9D4B0B3E1BE}"/>
          </ac:spMkLst>
        </pc:spChg>
        <pc:picChg chg="add mod">
          <ac:chgData name="Toli Apostolidis" userId="47438468-5f38-4f15-92e1-3702c91ca3ab" providerId="ADAL" clId="{55938C9F-5B60-5D44-84C9-17A7777E65DC}" dt="2022-06-12T21:48:32.352" v="3055" actId="1076"/>
          <ac:picMkLst>
            <pc:docMk/>
            <pc:sldMk cId="2849486387" sldId="2076137935"/>
            <ac:picMk id="4" creationId="{6AE4B7FB-D4A7-6D6F-D688-1A849D0826FB}"/>
          </ac:picMkLst>
        </pc:picChg>
      </pc:sldChg>
      <pc:sldChg chg="modSp add del mod">
        <pc:chgData name="Toli Apostolidis" userId="47438468-5f38-4f15-92e1-3702c91ca3ab" providerId="ADAL" clId="{55938C9F-5B60-5D44-84C9-17A7777E65DC}" dt="2022-06-12T21:58:09.024" v="3205" actId="2696"/>
        <pc:sldMkLst>
          <pc:docMk/>
          <pc:sldMk cId="1534517314" sldId="2076137936"/>
        </pc:sldMkLst>
        <pc:spChg chg="mod">
          <ac:chgData name="Toli Apostolidis" userId="47438468-5f38-4f15-92e1-3702c91ca3ab" providerId="ADAL" clId="{55938C9F-5B60-5D44-84C9-17A7777E65DC}" dt="2022-06-12T21:46:09.369" v="3043" actId="20577"/>
          <ac:spMkLst>
            <pc:docMk/>
            <pc:sldMk cId="1534517314" sldId="2076137936"/>
            <ac:spMk id="3" creationId="{89325ADE-88A1-4C2A-1C20-C9D4B0B3E1BE}"/>
          </ac:spMkLst>
        </pc:spChg>
      </pc:sldChg>
      <pc:sldChg chg="modSp new mod modShow">
        <pc:chgData name="Toli Apostolidis" userId="47438468-5f38-4f15-92e1-3702c91ca3ab" providerId="ADAL" clId="{55938C9F-5B60-5D44-84C9-17A7777E65DC}" dt="2022-06-12T21:59:36.673" v="3229" actId="729"/>
        <pc:sldMkLst>
          <pc:docMk/>
          <pc:sldMk cId="1279955282" sldId="2076137937"/>
        </pc:sldMkLst>
        <pc:spChg chg="mod">
          <ac:chgData name="Toli Apostolidis" userId="47438468-5f38-4f15-92e1-3702c91ca3ab" providerId="ADAL" clId="{55938C9F-5B60-5D44-84C9-17A7777E65DC}" dt="2022-06-12T21:48:56.021" v="3075" actId="20577"/>
          <ac:spMkLst>
            <pc:docMk/>
            <pc:sldMk cId="1279955282" sldId="2076137937"/>
            <ac:spMk id="3" creationId="{6E406790-76BE-8240-0C06-4473730BCF54}"/>
          </ac:spMkLst>
        </pc:spChg>
      </pc:sldChg>
      <pc:sldChg chg="addSp delSp modSp new mod">
        <pc:chgData name="Toli Apostolidis" userId="47438468-5f38-4f15-92e1-3702c91ca3ab" providerId="ADAL" clId="{55938C9F-5B60-5D44-84C9-17A7777E65DC}" dt="2022-06-12T21:57:40.606" v="3203" actId="1076"/>
        <pc:sldMkLst>
          <pc:docMk/>
          <pc:sldMk cId="1315994736" sldId="2076137938"/>
        </pc:sldMkLst>
        <pc:spChg chg="del">
          <ac:chgData name="Toli Apostolidis" userId="47438468-5f38-4f15-92e1-3702c91ca3ab" providerId="ADAL" clId="{55938C9F-5B60-5D44-84C9-17A7777E65DC}" dt="2022-06-12T21:55:48.201" v="3115" actId="478"/>
          <ac:spMkLst>
            <pc:docMk/>
            <pc:sldMk cId="1315994736" sldId="2076137938"/>
            <ac:spMk id="2" creationId="{D8CEA2D7-8892-F7A8-611C-8AB289EB3BD6}"/>
          </ac:spMkLst>
        </pc:spChg>
        <pc:spChg chg="mod">
          <ac:chgData name="Toli Apostolidis" userId="47438468-5f38-4f15-92e1-3702c91ca3ab" providerId="ADAL" clId="{55938C9F-5B60-5D44-84C9-17A7777E65DC}" dt="2022-06-12T21:55:44.467" v="3114" actId="20577"/>
          <ac:spMkLst>
            <pc:docMk/>
            <pc:sldMk cId="1315994736" sldId="2076137938"/>
            <ac:spMk id="3" creationId="{8DD74B84-1F38-21A3-6551-D0AFC9CF24EF}"/>
          </ac:spMkLst>
        </pc:spChg>
        <pc:spChg chg="add mod">
          <ac:chgData name="Toli Apostolidis" userId="47438468-5f38-4f15-92e1-3702c91ca3ab" providerId="ADAL" clId="{55938C9F-5B60-5D44-84C9-17A7777E65DC}" dt="2022-06-12T21:56:52.972" v="3175" actId="1076"/>
          <ac:spMkLst>
            <pc:docMk/>
            <pc:sldMk cId="1315994736" sldId="2076137938"/>
            <ac:spMk id="8" creationId="{D93B58FF-610F-8B71-5898-1C338730030B}"/>
          </ac:spMkLst>
        </pc:spChg>
        <pc:spChg chg="add mod">
          <ac:chgData name="Toli Apostolidis" userId="47438468-5f38-4f15-92e1-3702c91ca3ab" providerId="ADAL" clId="{55938C9F-5B60-5D44-84C9-17A7777E65DC}" dt="2022-06-12T21:57:23.423" v="3199" actId="14100"/>
          <ac:spMkLst>
            <pc:docMk/>
            <pc:sldMk cId="1315994736" sldId="2076137938"/>
            <ac:spMk id="9" creationId="{18E8A171-5475-DDD9-8AD6-E551939F5907}"/>
          </ac:spMkLst>
        </pc:spChg>
        <pc:picChg chg="add mod">
          <ac:chgData name="Toli Apostolidis" userId="47438468-5f38-4f15-92e1-3702c91ca3ab" providerId="ADAL" clId="{55938C9F-5B60-5D44-84C9-17A7777E65DC}" dt="2022-06-12T21:57:40.606" v="3203" actId="1076"/>
          <ac:picMkLst>
            <pc:docMk/>
            <pc:sldMk cId="1315994736" sldId="2076137938"/>
            <ac:picMk id="4" creationId="{126CABD0-ABC0-0C87-D4EE-2990EEED2A0A}"/>
          </ac:picMkLst>
        </pc:picChg>
        <pc:cxnChg chg="add mod">
          <ac:chgData name="Toli Apostolidis" userId="47438468-5f38-4f15-92e1-3702c91ca3ab" providerId="ADAL" clId="{55938C9F-5B60-5D44-84C9-17A7777E65DC}" dt="2022-06-12T21:56:23.621" v="3164" actId="14100"/>
          <ac:cxnSpMkLst>
            <pc:docMk/>
            <pc:sldMk cId="1315994736" sldId="2076137938"/>
            <ac:cxnSpMk id="6" creationId="{B44E14F2-8ADF-CB9A-A340-5CAEA03DCD8B}"/>
          </ac:cxnSpMkLst>
        </pc:cxnChg>
      </pc:sldChg>
      <pc:sldChg chg="addSp delSp modSp add mod">
        <pc:chgData name="Toli Apostolidis" userId="47438468-5f38-4f15-92e1-3702c91ca3ab" providerId="ADAL" clId="{55938C9F-5B60-5D44-84C9-17A7777E65DC}" dt="2022-06-12T21:59:27.395" v="3228" actId="1076"/>
        <pc:sldMkLst>
          <pc:docMk/>
          <pc:sldMk cId="2728912522" sldId="2076137939"/>
        </pc:sldMkLst>
        <pc:spChg chg="mod">
          <ac:chgData name="Toli Apostolidis" userId="47438468-5f38-4f15-92e1-3702c91ca3ab" providerId="ADAL" clId="{55938C9F-5B60-5D44-84C9-17A7777E65DC}" dt="2022-06-12T21:59:11.744" v="3217" actId="1076"/>
          <ac:spMkLst>
            <pc:docMk/>
            <pc:sldMk cId="2728912522" sldId="2076137939"/>
            <ac:spMk id="8" creationId="{D93B58FF-610F-8B71-5898-1C338730030B}"/>
          </ac:spMkLst>
        </pc:spChg>
        <pc:spChg chg="mod">
          <ac:chgData name="Toli Apostolidis" userId="47438468-5f38-4f15-92e1-3702c91ca3ab" providerId="ADAL" clId="{55938C9F-5B60-5D44-84C9-17A7777E65DC}" dt="2022-06-12T21:58:58.309" v="3213" actId="1076"/>
          <ac:spMkLst>
            <pc:docMk/>
            <pc:sldMk cId="2728912522" sldId="2076137939"/>
            <ac:spMk id="9" creationId="{18E8A171-5475-DDD9-8AD6-E551939F5907}"/>
          </ac:spMkLst>
        </pc:spChg>
        <pc:spChg chg="add mod">
          <ac:chgData name="Toli Apostolidis" userId="47438468-5f38-4f15-92e1-3702c91ca3ab" providerId="ADAL" clId="{55938C9F-5B60-5D44-84C9-17A7777E65DC}" dt="2022-06-12T21:59:27.395" v="3228" actId="1076"/>
          <ac:spMkLst>
            <pc:docMk/>
            <pc:sldMk cId="2728912522" sldId="2076137939"/>
            <ac:spMk id="10" creationId="{DFF0CE58-B359-3DC5-9C74-8EFCA4CC7F48}"/>
          </ac:spMkLst>
        </pc:spChg>
        <pc:picChg chg="add mod">
          <ac:chgData name="Toli Apostolidis" userId="47438468-5f38-4f15-92e1-3702c91ca3ab" providerId="ADAL" clId="{55938C9F-5B60-5D44-84C9-17A7777E65DC}" dt="2022-06-12T21:59:07.544" v="3216" actId="1076"/>
          <ac:picMkLst>
            <pc:docMk/>
            <pc:sldMk cId="2728912522" sldId="2076137939"/>
            <ac:picMk id="2" creationId="{E87C3DB0-2DE6-3D83-3924-15E7D76B90B7}"/>
          </ac:picMkLst>
        </pc:picChg>
        <pc:picChg chg="del">
          <ac:chgData name="Toli Apostolidis" userId="47438468-5f38-4f15-92e1-3702c91ca3ab" providerId="ADAL" clId="{55938C9F-5B60-5D44-84C9-17A7777E65DC}" dt="2022-06-12T21:58:26.423" v="3206" actId="478"/>
          <ac:picMkLst>
            <pc:docMk/>
            <pc:sldMk cId="2728912522" sldId="2076137939"/>
            <ac:picMk id="4" creationId="{126CABD0-ABC0-0C87-D4EE-2990EEED2A0A}"/>
          </ac:picMkLst>
        </pc:picChg>
      </pc:sldChg>
      <pc:sldChg chg="delSp modSp new mod ord modClrScheme chgLayout">
        <pc:chgData name="Toli Apostolidis" userId="47438468-5f38-4f15-92e1-3702c91ca3ab" providerId="ADAL" clId="{55938C9F-5B60-5D44-84C9-17A7777E65DC}" dt="2022-06-12T22:01:43.927" v="3272" actId="26606"/>
        <pc:sldMkLst>
          <pc:docMk/>
          <pc:sldMk cId="368348499" sldId="2076137940"/>
        </pc:sldMkLst>
        <pc:spChg chg="del">
          <ac:chgData name="Toli Apostolidis" userId="47438468-5f38-4f15-92e1-3702c91ca3ab" providerId="ADAL" clId="{55938C9F-5B60-5D44-84C9-17A7777E65DC}" dt="2022-06-12T22:00:15.686" v="3267" actId="26606"/>
          <ac:spMkLst>
            <pc:docMk/>
            <pc:sldMk cId="368348499" sldId="2076137940"/>
            <ac:spMk id="2" creationId="{E4387139-39E0-0789-B8E0-8EE608B459AA}"/>
          </ac:spMkLst>
        </pc:spChg>
        <pc:spChg chg="mod">
          <ac:chgData name="Toli Apostolidis" userId="47438468-5f38-4f15-92e1-3702c91ca3ab" providerId="ADAL" clId="{55938C9F-5B60-5D44-84C9-17A7777E65DC}" dt="2022-06-12T22:01:43.927" v="3272" actId="26606"/>
          <ac:spMkLst>
            <pc:docMk/>
            <pc:sldMk cId="368348499" sldId="2076137940"/>
            <ac:spMk id="3" creationId="{EA448404-3C94-8CBF-F72B-346EA6F1A20E}"/>
          </ac:spMkLst>
        </pc:spChg>
      </pc:sldChg>
      <pc:sldChg chg="addSp delSp modSp new mod modClrScheme chgLayout">
        <pc:chgData name="Toli Apostolidis" userId="47438468-5f38-4f15-92e1-3702c91ca3ab" providerId="ADAL" clId="{55938C9F-5B60-5D44-84C9-17A7777E65DC}" dt="2022-06-12T22:06:06.417" v="3295" actId="1076"/>
        <pc:sldMkLst>
          <pc:docMk/>
          <pc:sldMk cId="1898551586" sldId="2076137941"/>
        </pc:sldMkLst>
        <pc:spChg chg="del">
          <ac:chgData name="Toli Apostolidis" userId="47438468-5f38-4f15-92e1-3702c91ca3ab" providerId="ADAL" clId="{55938C9F-5B60-5D44-84C9-17A7777E65DC}" dt="2022-06-12T22:00:22.009" v="3269" actId="26606"/>
          <ac:spMkLst>
            <pc:docMk/>
            <pc:sldMk cId="1898551586" sldId="2076137941"/>
            <ac:spMk id="2" creationId="{1F8FF22A-3F55-0C76-ED1C-5E17E35B7DBB}"/>
          </ac:spMkLst>
        </pc:spChg>
        <pc:spChg chg="add mod">
          <ac:chgData name="Toli Apostolidis" userId="47438468-5f38-4f15-92e1-3702c91ca3ab" providerId="ADAL" clId="{55938C9F-5B60-5D44-84C9-17A7777E65DC}" dt="2022-06-12T22:06:02.469" v="3294" actId="1076"/>
          <ac:spMkLst>
            <pc:docMk/>
            <pc:sldMk cId="1898551586" sldId="2076137941"/>
            <ac:spMk id="4" creationId="{0B85FAAA-4CAC-A018-B6BF-7AF826470C2D}"/>
          </ac:spMkLst>
        </pc:spChg>
        <pc:spChg chg="add del mod">
          <ac:chgData name="Toli Apostolidis" userId="47438468-5f38-4f15-92e1-3702c91ca3ab" providerId="ADAL" clId="{55938C9F-5B60-5D44-84C9-17A7777E65DC}" dt="2022-06-12T22:03:26.191" v="3277" actId="478"/>
          <ac:spMkLst>
            <pc:docMk/>
            <pc:sldMk cId="1898551586" sldId="2076137941"/>
            <ac:spMk id="7" creationId="{A6150AF5-7E92-FFD1-606A-15026370B2B9}"/>
          </ac:spMkLst>
        </pc:spChg>
        <pc:spChg chg="add mod">
          <ac:chgData name="Toli Apostolidis" userId="47438468-5f38-4f15-92e1-3702c91ca3ab" providerId="ADAL" clId="{55938C9F-5B60-5D44-84C9-17A7777E65DC}" dt="2022-06-12T22:03:41.580" v="3284" actId="1076"/>
          <ac:spMkLst>
            <pc:docMk/>
            <pc:sldMk cId="1898551586" sldId="2076137941"/>
            <ac:spMk id="8" creationId="{93E8C9DD-60EC-9174-8D29-56CFD3B0F08A}"/>
          </ac:spMkLst>
        </pc:spChg>
        <pc:spChg chg="add del mod">
          <ac:chgData name="Toli Apostolidis" userId="47438468-5f38-4f15-92e1-3702c91ca3ab" providerId="ADAL" clId="{55938C9F-5B60-5D44-84C9-17A7777E65DC}" dt="2022-06-12T22:03:29.400" v="3278" actId="478"/>
          <ac:spMkLst>
            <pc:docMk/>
            <pc:sldMk cId="1898551586" sldId="2076137941"/>
            <ac:spMk id="9" creationId="{70CDE173-8435-2B34-4CD2-61E604B3A5D8}"/>
          </ac:spMkLst>
        </pc:spChg>
        <pc:picChg chg="add mod">
          <ac:chgData name="Toli Apostolidis" userId="47438468-5f38-4f15-92e1-3702c91ca3ab" providerId="ADAL" clId="{55938C9F-5B60-5D44-84C9-17A7777E65DC}" dt="2022-06-12T22:03:35.796" v="3281" actId="1076"/>
          <ac:picMkLst>
            <pc:docMk/>
            <pc:sldMk cId="1898551586" sldId="2076137941"/>
            <ac:picMk id="3" creationId="{2867F10B-E6B9-9C3A-621B-33F2B1C8869A}"/>
          </ac:picMkLst>
        </pc:picChg>
        <pc:picChg chg="add del mod">
          <ac:chgData name="Toli Apostolidis" userId="47438468-5f38-4f15-92e1-3702c91ca3ab" providerId="ADAL" clId="{55938C9F-5B60-5D44-84C9-17A7777E65DC}" dt="2022-06-12T22:04:52.489" v="3291" actId="478"/>
          <ac:picMkLst>
            <pc:docMk/>
            <pc:sldMk cId="1898551586" sldId="2076137941"/>
            <ac:picMk id="5" creationId="{0732FD7D-331B-DB20-1785-66C09611EBAE}"/>
          </ac:picMkLst>
        </pc:picChg>
        <pc:picChg chg="add del mod">
          <ac:chgData name="Toli Apostolidis" userId="47438468-5f38-4f15-92e1-3702c91ca3ab" providerId="ADAL" clId="{55938C9F-5B60-5D44-84C9-17A7777E65DC}" dt="2022-06-12T22:04:45.841" v="3287" actId="478"/>
          <ac:picMkLst>
            <pc:docMk/>
            <pc:sldMk cId="1898551586" sldId="2076137941"/>
            <ac:picMk id="10" creationId="{FECCFD12-7CB1-6979-CC5F-C5BFAA1B33E1}"/>
          </ac:picMkLst>
        </pc:picChg>
        <pc:picChg chg="add mod">
          <ac:chgData name="Toli Apostolidis" userId="47438468-5f38-4f15-92e1-3702c91ca3ab" providerId="ADAL" clId="{55938C9F-5B60-5D44-84C9-17A7777E65DC}" dt="2022-06-12T22:04:51.042" v="3290" actId="571"/>
          <ac:picMkLst>
            <pc:docMk/>
            <pc:sldMk cId="1898551586" sldId="2076137941"/>
            <ac:picMk id="11" creationId="{978ECC77-FD2D-0BAD-A189-36860C130E80}"/>
          </ac:picMkLst>
        </pc:picChg>
        <pc:picChg chg="add mod">
          <ac:chgData name="Toli Apostolidis" userId="47438468-5f38-4f15-92e1-3702c91ca3ab" providerId="ADAL" clId="{55938C9F-5B60-5D44-84C9-17A7777E65DC}" dt="2022-06-12T22:06:06.417" v="3295" actId="1076"/>
          <ac:picMkLst>
            <pc:docMk/>
            <pc:sldMk cId="1898551586" sldId="2076137941"/>
            <ac:picMk id="12" creationId="{F6349A5A-CAE7-3A11-1083-122609C7E9D8}"/>
          </ac:picMkLst>
        </pc:picChg>
      </pc:sldChg>
      <pc:sldChg chg="add ord">
        <pc:chgData name="Toli Apostolidis" userId="47438468-5f38-4f15-92e1-3702c91ca3ab" providerId="ADAL" clId="{55938C9F-5B60-5D44-84C9-17A7777E65DC}" dt="2022-06-12T22:07:18.557" v="3304" actId="20578"/>
        <pc:sldMkLst>
          <pc:docMk/>
          <pc:sldMk cId="1089005680" sldId="2076137942"/>
        </pc:sldMkLst>
      </pc:sldChg>
      <pc:sldChg chg="addSp delSp modSp new mod">
        <pc:chgData name="Toli Apostolidis" userId="47438468-5f38-4f15-92e1-3702c91ca3ab" providerId="ADAL" clId="{55938C9F-5B60-5D44-84C9-17A7777E65DC}" dt="2022-06-12T22:20:36.473" v="3346" actId="1076"/>
        <pc:sldMkLst>
          <pc:docMk/>
          <pc:sldMk cId="1492555228" sldId="2076137943"/>
        </pc:sldMkLst>
        <pc:spChg chg="del">
          <ac:chgData name="Toli Apostolidis" userId="47438468-5f38-4f15-92e1-3702c91ca3ab" providerId="ADAL" clId="{55938C9F-5B60-5D44-84C9-17A7777E65DC}" dt="2022-06-12T22:18:14.686" v="3316" actId="478"/>
          <ac:spMkLst>
            <pc:docMk/>
            <pc:sldMk cId="1492555228" sldId="2076137943"/>
            <ac:spMk id="2" creationId="{9F093CE6-9C7C-528D-FB7B-084B67DBE7A7}"/>
          </ac:spMkLst>
        </pc:spChg>
        <pc:spChg chg="del">
          <ac:chgData name="Toli Apostolidis" userId="47438468-5f38-4f15-92e1-3702c91ca3ab" providerId="ADAL" clId="{55938C9F-5B60-5D44-84C9-17A7777E65DC}" dt="2022-06-12T22:18:19.160" v="3317" actId="478"/>
          <ac:spMkLst>
            <pc:docMk/>
            <pc:sldMk cId="1492555228" sldId="2076137943"/>
            <ac:spMk id="3" creationId="{AA640122-2E76-3653-BF58-FB617E95A6C6}"/>
          </ac:spMkLst>
        </pc:spChg>
        <pc:spChg chg="add mod">
          <ac:chgData name="Toli Apostolidis" userId="47438468-5f38-4f15-92e1-3702c91ca3ab" providerId="ADAL" clId="{55938C9F-5B60-5D44-84C9-17A7777E65DC}" dt="2022-06-12T22:18:08.603" v="3315" actId="1076"/>
          <ac:spMkLst>
            <pc:docMk/>
            <pc:sldMk cId="1492555228" sldId="2076137943"/>
            <ac:spMk id="6" creationId="{7B69AB83-AD1C-EF68-260D-051E68839C1E}"/>
          </ac:spMkLst>
        </pc:spChg>
        <pc:spChg chg="add mod">
          <ac:chgData name="Toli Apostolidis" userId="47438468-5f38-4f15-92e1-3702c91ca3ab" providerId="ADAL" clId="{55938C9F-5B60-5D44-84C9-17A7777E65DC}" dt="2022-06-12T22:20:15.756" v="3340" actId="1076"/>
          <ac:spMkLst>
            <pc:docMk/>
            <pc:sldMk cId="1492555228" sldId="2076137943"/>
            <ac:spMk id="7" creationId="{D441354B-7668-B26E-5D3E-DE695CCDC625}"/>
          </ac:spMkLst>
        </pc:spChg>
        <pc:spChg chg="add mod">
          <ac:chgData name="Toli Apostolidis" userId="47438468-5f38-4f15-92e1-3702c91ca3ab" providerId="ADAL" clId="{55938C9F-5B60-5D44-84C9-17A7777E65DC}" dt="2022-06-12T22:20:24.973" v="3342" actId="1076"/>
          <ac:spMkLst>
            <pc:docMk/>
            <pc:sldMk cId="1492555228" sldId="2076137943"/>
            <ac:spMk id="8" creationId="{1E3FA8BE-F4EE-F57C-01EB-95E05EEE6046}"/>
          </ac:spMkLst>
        </pc:spChg>
        <pc:spChg chg="add mod">
          <ac:chgData name="Toli Apostolidis" userId="47438468-5f38-4f15-92e1-3702c91ca3ab" providerId="ADAL" clId="{55938C9F-5B60-5D44-84C9-17A7777E65DC}" dt="2022-06-12T22:20:30.389" v="3344" actId="1076"/>
          <ac:spMkLst>
            <pc:docMk/>
            <pc:sldMk cId="1492555228" sldId="2076137943"/>
            <ac:spMk id="9" creationId="{49AB35DD-D1D0-ED6A-E4FD-BDD65940E7D9}"/>
          </ac:spMkLst>
        </pc:spChg>
        <pc:spChg chg="add mod">
          <ac:chgData name="Toli Apostolidis" userId="47438468-5f38-4f15-92e1-3702c91ca3ab" providerId="ADAL" clId="{55938C9F-5B60-5D44-84C9-17A7777E65DC}" dt="2022-06-12T22:20:36.473" v="3346" actId="1076"/>
          <ac:spMkLst>
            <pc:docMk/>
            <pc:sldMk cId="1492555228" sldId="2076137943"/>
            <ac:spMk id="10" creationId="{98D36B0C-2AFA-2E6E-307E-7989C541107A}"/>
          </ac:spMkLst>
        </pc:spChg>
        <pc:picChg chg="add mod">
          <ac:chgData name="Toli Apostolidis" userId="47438468-5f38-4f15-92e1-3702c91ca3ab" providerId="ADAL" clId="{55938C9F-5B60-5D44-84C9-17A7777E65DC}" dt="2022-06-12T22:17:30.795" v="3310" actId="1076"/>
          <ac:picMkLst>
            <pc:docMk/>
            <pc:sldMk cId="1492555228" sldId="2076137943"/>
            <ac:picMk id="4" creationId="{FC5C3F3A-9695-4A3B-4BAE-B3E56ED05333}"/>
          </ac:picMkLst>
        </pc:picChg>
        <pc:picChg chg="add mod">
          <ac:chgData name="Toli Apostolidis" userId="47438468-5f38-4f15-92e1-3702c91ca3ab" providerId="ADAL" clId="{55938C9F-5B60-5D44-84C9-17A7777E65DC}" dt="2022-06-12T22:17:44.356" v="3313" actId="1076"/>
          <ac:picMkLst>
            <pc:docMk/>
            <pc:sldMk cId="1492555228" sldId="2076137943"/>
            <ac:picMk id="5" creationId="{E8C3FD30-AACA-D1F0-4F9D-245C21C381AD}"/>
          </ac:picMkLst>
        </pc:picChg>
      </pc:sldChg>
      <pc:sldChg chg="addSp delSp modSp add mod">
        <pc:chgData name="Toli Apostolidis" userId="47438468-5f38-4f15-92e1-3702c91ca3ab" providerId="ADAL" clId="{55938C9F-5B60-5D44-84C9-17A7777E65DC}" dt="2022-06-12T22:19:00.574" v="3325" actId="478"/>
        <pc:sldMkLst>
          <pc:docMk/>
          <pc:sldMk cId="3229160581" sldId="2076137944"/>
        </pc:sldMkLst>
        <pc:picChg chg="del mod">
          <ac:chgData name="Toli Apostolidis" userId="47438468-5f38-4f15-92e1-3702c91ca3ab" providerId="ADAL" clId="{55938C9F-5B60-5D44-84C9-17A7777E65DC}" dt="2022-06-12T22:19:00.574" v="3325" actId="478"/>
          <ac:picMkLst>
            <pc:docMk/>
            <pc:sldMk cId="3229160581" sldId="2076137944"/>
            <ac:picMk id="4" creationId="{FC5C3F3A-9695-4A3B-4BAE-B3E56ED05333}"/>
          </ac:picMkLst>
        </pc:picChg>
        <pc:picChg chg="del">
          <ac:chgData name="Toli Apostolidis" userId="47438468-5f38-4f15-92e1-3702c91ca3ab" providerId="ADAL" clId="{55938C9F-5B60-5D44-84C9-17A7777E65DC}" dt="2022-06-12T22:18:42.537" v="3320" actId="478"/>
          <ac:picMkLst>
            <pc:docMk/>
            <pc:sldMk cId="3229160581" sldId="2076137944"/>
            <ac:picMk id="5" creationId="{E8C3FD30-AACA-D1F0-4F9D-245C21C381AD}"/>
          </ac:picMkLst>
        </pc:picChg>
        <pc:picChg chg="add mod">
          <ac:chgData name="Toli Apostolidis" userId="47438468-5f38-4f15-92e1-3702c91ca3ab" providerId="ADAL" clId="{55938C9F-5B60-5D44-84C9-17A7777E65DC}" dt="2022-06-12T22:18:54.887" v="3323" actId="1076"/>
          <ac:picMkLst>
            <pc:docMk/>
            <pc:sldMk cId="3229160581" sldId="2076137944"/>
            <ac:picMk id="7" creationId="{07DB66FE-8852-EB7D-E5D0-43FFD51940DA}"/>
          </ac:picMkLst>
        </pc:picChg>
      </pc:sldChg>
      <pc:sldChg chg="addSp delSp modSp add mod ord">
        <pc:chgData name="Toli Apostolidis" userId="47438468-5f38-4f15-92e1-3702c91ca3ab" providerId="ADAL" clId="{55938C9F-5B60-5D44-84C9-17A7777E65DC}" dt="2022-06-12T22:29:11.073" v="3540" actId="1076"/>
        <pc:sldMkLst>
          <pc:docMk/>
          <pc:sldMk cId="4021879691" sldId="2076137945"/>
        </pc:sldMkLst>
        <pc:spChg chg="add mod">
          <ac:chgData name="Toli Apostolidis" userId="47438468-5f38-4f15-92e1-3702c91ca3ab" providerId="ADAL" clId="{55938C9F-5B60-5D44-84C9-17A7777E65DC}" dt="2022-06-12T22:23:08.395" v="3444" actId="1076"/>
          <ac:spMkLst>
            <pc:docMk/>
            <pc:sldMk cId="4021879691" sldId="2076137945"/>
            <ac:spMk id="2" creationId="{897A1859-CDF7-53B6-3BB3-4A330BCE18DD}"/>
          </ac:spMkLst>
        </pc:spChg>
        <pc:spChg chg="del mod">
          <ac:chgData name="Toli Apostolidis" userId="47438468-5f38-4f15-92e1-3702c91ca3ab" providerId="ADAL" clId="{55938C9F-5B60-5D44-84C9-17A7777E65DC}" dt="2022-06-12T22:22:52.727" v="3441" actId="478"/>
          <ac:spMkLst>
            <pc:docMk/>
            <pc:sldMk cId="4021879691" sldId="2076137945"/>
            <ac:spMk id="6" creationId="{7B69AB83-AD1C-EF68-260D-051E68839C1E}"/>
          </ac:spMkLst>
        </pc:spChg>
        <pc:spChg chg="add del mod">
          <ac:chgData name="Toli Apostolidis" userId="47438468-5f38-4f15-92e1-3702c91ca3ab" providerId="ADAL" clId="{55938C9F-5B60-5D44-84C9-17A7777E65DC}" dt="2022-06-12T22:22:50.356" v="3440" actId="478"/>
          <ac:spMkLst>
            <pc:docMk/>
            <pc:sldMk cId="4021879691" sldId="2076137945"/>
            <ac:spMk id="7" creationId="{14E1975D-AF12-2A33-5B13-F36BF487A318}"/>
          </ac:spMkLst>
        </pc:spChg>
        <pc:spChg chg="add mod">
          <ac:chgData name="Toli Apostolidis" userId="47438468-5f38-4f15-92e1-3702c91ca3ab" providerId="ADAL" clId="{55938C9F-5B60-5D44-84C9-17A7777E65DC}" dt="2022-06-12T22:29:11.073" v="3540" actId="1076"/>
          <ac:spMkLst>
            <pc:docMk/>
            <pc:sldMk cId="4021879691" sldId="2076137945"/>
            <ac:spMk id="8" creationId="{1EBAB63E-4636-A3C9-AD57-2C81688BBEF1}"/>
          </ac:spMkLst>
        </pc:spChg>
        <pc:picChg chg="mod">
          <ac:chgData name="Toli Apostolidis" userId="47438468-5f38-4f15-92e1-3702c91ca3ab" providerId="ADAL" clId="{55938C9F-5B60-5D44-84C9-17A7777E65DC}" dt="2022-06-12T22:20:45.756" v="3348" actId="1076"/>
          <ac:picMkLst>
            <pc:docMk/>
            <pc:sldMk cId="4021879691" sldId="2076137945"/>
            <ac:picMk id="4" creationId="{FC5C3F3A-9695-4A3B-4BAE-B3E56ED05333}"/>
          </ac:picMkLst>
        </pc:picChg>
        <pc:picChg chg="del">
          <ac:chgData name="Toli Apostolidis" userId="47438468-5f38-4f15-92e1-3702c91ca3ab" providerId="ADAL" clId="{55938C9F-5B60-5D44-84C9-17A7777E65DC}" dt="2022-06-12T22:19:20.726" v="3328" actId="478"/>
          <ac:picMkLst>
            <pc:docMk/>
            <pc:sldMk cId="4021879691" sldId="2076137945"/>
            <ac:picMk id="5" creationId="{E8C3FD30-AACA-D1F0-4F9D-245C21C381AD}"/>
          </ac:picMkLst>
        </pc:picChg>
      </pc:sldChg>
      <pc:sldChg chg="addSp modSp add mod">
        <pc:chgData name="Toli Apostolidis" userId="47438468-5f38-4f15-92e1-3702c91ca3ab" providerId="ADAL" clId="{55938C9F-5B60-5D44-84C9-17A7777E65DC}" dt="2022-06-12T22:49:07.515" v="3715" actId="20577"/>
        <pc:sldMkLst>
          <pc:docMk/>
          <pc:sldMk cId="4159161478" sldId="2076137946"/>
        </pc:sldMkLst>
        <pc:spChg chg="add mod">
          <ac:chgData name="Toli Apostolidis" userId="47438468-5f38-4f15-92e1-3702c91ca3ab" providerId="ADAL" clId="{55938C9F-5B60-5D44-84C9-17A7777E65DC}" dt="2022-06-12T22:48:53.905" v="3708" actId="207"/>
          <ac:spMkLst>
            <pc:docMk/>
            <pc:sldMk cId="4159161478" sldId="2076137946"/>
            <ac:spMk id="5" creationId="{755F916F-B887-E11A-31DA-9AA3BB7AAC56}"/>
          </ac:spMkLst>
        </pc:spChg>
        <pc:spChg chg="mod">
          <ac:chgData name="Toli Apostolidis" userId="47438468-5f38-4f15-92e1-3702c91ca3ab" providerId="ADAL" clId="{55938C9F-5B60-5D44-84C9-17A7777E65DC}" dt="2022-06-12T22:48:48.149" v="3707" actId="207"/>
          <ac:spMkLst>
            <pc:docMk/>
            <pc:sldMk cId="4159161478" sldId="2076137946"/>
            <ac:spMk id="7" creationId="{14E1975D-AF12-2A33-5B13-F36BF487A318}"/>
          </ac:spMkLst>
        </pc:spChg>
        <pc:spChg chg="add mod">
          <ac:chgData name="Toli Apostolidis" userId="47438468-5f38-4f15-92e1-3702c91ca3ab" providerId="ADAL" clId="{55938C9F-5B60-5D44-84C9-17A7777E65DC}" dt="2022-06-12T22:29:32.641" v="3544" actId="1076"/>
          <ac:spMkLst>
            <pc:docMk/>
            <pc:sldMk cId="4159161478" sldId="2076137946"/>
            <ac:spMk id="8" creationId="{4CFDE43E-738A-866A-E0E4-D653F39A9468}"/>
          </ac:spMkLst>
        </pc:spChg>
        <pc:spChg chg="add mod">
          <ac:chgData name="Toli Apostolidis" userId="47438468-5f38-4f15-92e1-3702c91ca3ab" providerId="ADAL" clId="{55938C9F-5B60-5D44-84C9-17A7777E65DC}" dt="2022-06-12T22:49:07.515" v="3715" actId="20577"/>
          <ac:spMkLst>
            <pc:docMk/>
            <pc:sldMk cId="4159161478" sldId="2076137946"/>
            <ac:spMk id="9" creationId="{67F138B0-8B09-C7DE-10A4-B43AB7CA35E1}"/>
          </ac:spMkLst>
        </pc:spChg>
        <pc:spChg chg="add mod">
          <ac:chgData name="Toli Apostolidis" userId="47438468-5f38-4f15-92e1-3702c91ca3ab" providerId="ADAL" clId="{55938C9F-5B60-5D44-84C9-17A7777E65DC}" dt="2022-06-12T22:29:58.253" v="3556" actId="1076"/>
          <ac:spMkLst>
            <pc:docMk/>
            <pc:sldMk cId="4159161478" sldId="2076137946"/>
            <ac:spMk id="10" creationId="{19F52D89-E0F0-8D1A-CC82-B010FA43C6EC}"/>
          </ac:spMkLst>
        </pc:spChg>
      </pc:sldChg>
      <pc:sldChg chg="addSp delSp modSp new mod">
        <pc:chgData name="Toli Apostolidis" userId="47438468-5f38-4f15-92e1-3702c91ca3ab" providerId="ADAL" clId="{55938C9F-5B60-5D44-84C9-17A7777E65DC}" dt="2022-06-14T13:27:21.106" v="3790" actId="14100"/>
        <pc:sldMkLst>
          <pc:docMk/>
          <pc:sldMk cId="4056733467" sldId="2076137947"/>
        </pc:sldMkLst>
        <pc:spChg chg="del">
          <ac:chgData name="Toli Apostolidis" userId="47438468-5f38-4f15-92e1-3702c91ca3ab" providerId="ADAL" clId="{55938C9F-5B60-5D44-84C9-17A7777E65DC}" dt="2022-06-12T22:24:17.796" v="3463" actId="478"/>
          <ac:spMkLst>
            <pc:docMk/>
            <pc:sldMk cId="4056733467" sldId="2076137947"/>
            <ac:spMk id="2" creationId="{CB78B64E-1AED-1A12-CBD2-8279CC575FFF}"/>
          </ac:spMkLst>
        </pc:spChg>
        <pc:spChg chg="del">
          <ac:chgData name="Toli Apostolidis" userId="47438468-5f38-4f15-92e1-3702c91ca3ab" providerId="ADAL" clId="{55938C9F-5B60-5D44-84C9-17A7777E65DC}" dt="2022-06-12T22:24:15.728" v="3462" actId="478"/>
          <ac:spMkLst>
            <pc:docMk/>
            <pc:sldMk cId="4056733467" sldId="2076137947"/>
            <ac:spMk id="3" creationId="{892BDD23-DF16-8ECD-9312-617A8F6D2B43}"/>
          </ac:spMkLst>
        </pc:spChg>
        <pc:spChg chg="add mod">
          <ac:chgData name="Toli Apostolidis" userId="47438468-5f38-4f15-92e1-3702c91ca3ab" providerId="ADAL" clId="{55938C9F-5B60-5D44-84C9-17A7777E65DC}" dt="2022-06-12T22:24:31.581" v="3465" actId="1076"/>
          <ac:spMkLst>
            <pc:docMk/>
            <pc:sldMk cId="4056733467" sldId="2076137947"/>
            <ac:spMk id="5" creationId="{753DCAE1-553E-9358-7F04-255126E241A8}"/>
          </ac:spMkLst>
        </pc:spChg>
        <pc:spChg chg="add mod">
          <ac:chgData name="Toli Apostolidis" userId="47438468-5f38-4f15-92e1-3702c91ca3ab" providerId="ADAL" clId="{55938C9F-5B60-5D44-84C9-17A7777E65DC}" dt="2022-06-12T22:24:37.314" v="3467" actId="1076"/>
          <ac:spMkLst>
            <pc:docMk/>
            <pc:sldMk cId="4056733467" sldId="2076137947"/>
            <ac:spMk id="6" creationId="{59A6A469-A8DA-E6DC-9AF0-018C082B8919}"/>
          </ac:spMkLst>
        </pc:spChg>
        <pc:spChg chg="add mod">
          <ac:chgData name="Toli Apostolidis" userId="47438468-5f38-4f15-92e1-3702c91ca3ab" providerId="ADAL" clId="{55938C9F-5B60-5D44-84C9-17A7777E65DC}" dt="2022-06-12T22:24:48.715" v="3469" actId="1076"/>
          <ac:spMkLst>
            <pc:docMk/>
            <pc:sldMk cId="4056733467" sldId="2076137947"/>
            <ac:spMk id="7" creationId="{39BABFAD-39D5-49D2-7505-6C455B20C998}"/>
          </ac:spMkLst>
        </pc:spChg>
        <pc:spChg chg="add mod">
          <ac:chgData name="Toli Apostolidis" userId="47438468-5f38-4f15-92e1-3702c91ca3ab" providerId="ADAL" clId="{55938C9F-5B60-5D44-84C9-17A7777E65DC}" dt="2022-06-14T13:27:21.106" v="3790" actId="14100"/>
          <ac:spMkLst>
            <pc:docMk/>
            <pc:sldMk cId="4056733467" sldId="2076137947"/>
            <ac:spMk id="8" creationId="{EDAEAF2C-7EC3-C25E-371A-4871219FBEBB}"/>
          </ac:spMkLst>
        </pc:spChg>
        <pc:picChg chg="add mod">
          <ac:chgData name="Toli Apostolidis" userId="47438468-5f38-4f15-92e1-3702c91ca3ab" providerId="ADAL" clId="{55938C9F-5B60-5D44-84C9-17A7777E65DC}" dt="2022-06-12T22:24:13.230" v="3461" actId="1076"/>
          <ac:picMkLst>
            <pc:docMk/>
            <pc:sldMk cId="4056733467" sldId="2076137947"/>
            <ac:picMk id="4" creationId="{D25B4531-0612-D329-2693-0FD29A167D8F}"/>
          </ac:picMkLst>
        </pc:picChg>
      </pc:sldChg>
      <pc:sldChg chg="addSp delSp modSp add mod">
        <pc:chgData name="Toli Apostolidis" userId="47438468-5f38-4f15-92e1-3702c91ca3ab" providerId="ADAL" clId="{55938C9F-5B60-5D44-84C9-17A7777E65DC}" dt="2022-06-12T22:27:53.654" v="3532" actId="1076"/>
        <pc:sldMkLst>
          <pc:docMk/>
          <pc:sldMk cId="1647373121" sldId="2076137948"/>
        </pc:sldMkLst>
        <pc:spChg chg="add mod">
          <ac:chgData name="Toli Apostolidis" userId="47438468-5f38-4f15-92e1-3702c91ca3ab" providerId="ADAL" clId="{55938C9F-5B60-5D44-84C9-17A7777E65DC}" dt="2022-06-12T22:27:53.654" v="3532" actId="1076"/>
          <ac:spMkLst>
            <pc:docMk/>
            <pc:sldMk cId="1647373121" sldId="2076137948"/>
            <ac:spMk id="3" creationId="{05DCDA96-9CBD-005F-7972-E1A6C36817AF}"/>
          </ac:spMkLst>
        </pc:spChg>
        <pc:spChg chg="del">
          <ac:chgData name="Toli Apostolidis" userId="47438468-5f38-4f15-92e1-3702c91ca3ab" providerId="ADAL" clId="{55938C9F-5B60-5D44-84C9-17A7777E65DC}" dt="2022-06-12T22:25:37.805" v="3472" actId="478"/>
          <ac:spMkLst>
            <pc:docMk/>
            <pc:sldMk cId="1647373121" sldId="2076137948"/>
            <ac:spMk id="5" creationId="{753DCAE1-553E-9358-7F04-255126E241A8}"/>
          </ac:spMkLst>
        </pc:spChg>
        <pc:spChg chg="del">
          <ac:chgData name="Toli Apostolidis" userId="47438468-5f38-4f15-92e1-3702c91ca3ab" providerId="ADAL" clId="{55938C9F-5B60-5D44-84C9-17A7777E65DC}" dt="2022-06-12T22:25:35.255" v="3471" actId="478"/>
          <ac:spMkLst>
            <pc:docMk/>
            <pc:sldMk cId="1647373121" sldId="2076137948"/>
            <ac:spMk id="6" creationId="{59A6A469-A8DA-E6DC-9AF0-018C082B8919}"/>
          </ac:spMkLst>
        </pc:spChg>
        <pc:spChg chg="del">
          <ac:chgData name="Toli Apostolidis" userId="47438468-5f38-4f15-92e1-3702c91ca3ab" providerId="ADAL" clId="{55938C9F-5B60-5D44-84C9-17A7777E65DC}" dt="2022-06-12T22:25:39.892" v="3473" actId="478"/>
          <ac:spMkLst>
            <pc:docMk/>
            <pc:sldMk cId="1647373121" sldId="2076137948"/>
            <ac:spMk id="7" creationId="{39BABFAD-39D5-49D2-7505-6C455B20C998}"/>
          </ac:spMkLst>
        </pc:spChg>
        <pc:spChg chg="add mod">
          <ac:chgData name="Toli Apostolidis" userId="47438468-5f38-4f15-92e1-3702c91ca3ab" providerId="ADAL" clId="{55938C9F-5B60-5D44-84C9-17A7777E65DC}" dt="2022-06-12T22:27:33.269" v="3528" actId="1076"/>
          <ac:spMkLst>
            <pc:docMk/>
            <pc:sldMk cId="1647373121" sldId="2076137948"/>
            <ac:spMk id="8" creationId="{002189ED-8170-D988-3BFB-F6FBBBE48A49}"/>
          </ac:spMkLst>
        </pc:spChg>
        <pc:spChg chg="add mod">
          <ac:chgData name="Toli Apostolidis" userId="47438468-5f38-4f15-92e1-3702c91ca3ab" providerId="ADAL" clId="{55938C9F-5B60-5D44-84C9-17A7777E65DC}" dt="2022-06-12T22:27:36.020" v="3529" actId="1076"/>
          <ac:spMkLst>
            <pc:docMk/>
            <pc:sldMk cId="1647373121" sldId="2076137948"/>
            <ac:spMk id="9" creationId="{8B0CD05C-B25D-FE5E-0493-F6159957B093}"/>
          </ac:spMkLst>
        </pc:spChg>
        <pc:picChg chg="add mod">
          <ac:chgData name="Toli Apostolidis" userId="47438468-5f38-4f15-92e1-3702c91ca3ab" providerId="ADAL" clId="{55938C9F-5B60-5D44-84C9-17A7777E65DC}" dt="2022-06-12T22:27:37.687" v="3530" actId="1076"/>
          <ac:picMkLst>
            <pc:docMk/>
            <pc:sldMk cId="1647373121" sldId="2076137948"/>
            <ac:picMk id="2" creationId="{AB347574-028E-92F6-3DE4-B9BC52127471}"/>
          </ac:picMkLst>
        </pc:picChg>
        <pc:picChg chg="mod">
          <ac:chgData name="Toli Apostolidis" userId="47438468-5f38-4f15-92e1-3702c91ca3ab" providerId="ADAL" clId="{55938C9F-5B60-5D44-84C9-17A7777E65DC}" dt="2022-06-12T22:27:29.620" v="3526" actId="1076"/>
          <ac:picMkLst>
            <pc:docMk/>
            <pc:sldMk cId="1647373121" sldId="2076137948"/>
            <ac:picMk id="4" creationId="{D25B4531-0612-D329-2693-0FD29A167D8F}"/>
          </ac:picMkLst>
        </pc:picChg>
      </pc:sldChg>
      <pc:sldChg chg="addSp delSp modSp new mod">
        <pc:chgData name="Toli Apostolidis" userId="47438468-5f38-4f15-92e1-3702c91ca3ab" providerId="ADAL" clId="{55938C9F-5B60-5D44-84C9-17A7777E65DC}" dt="2022-06-12T22:26:43.452" v="3508" actId="14100"/>
        <pc:sldMkLst>
          <pc:docMk/>
          <pc:sldMk cId="3436341921" sldId="2076137949"/>
        </pc:sldMkLst>
        <pc:spChg chg="del">
          <ac:chgData name="Toli Apostolidis" userId="47438468-5f38-4f15-92e1-3702c91ca3ab" providerId="ADAL" clId="{55938C9F-5B60-5D44-84C9-17A7777E65DC}" dt="2022-06-12T22:26:39.186" v="3507" actId="478"/>
          <ac:spMkLst>
            <pc:docMk/>
            <pc:sldMk cId="3436341921" sldId="2076137949"/>
            <ac:spMk id="2" creationId="{1F0E823D-6F69-01E1-29FC-D5A33B297457}"/>
          </ac:spMkLst>
        </pc:spChg>
        <pc:spChg chg="mod">
          <ac:chgData name="Toli Apostolidis" userId="47438468-5f38-4f15-92e1-3702c91ca3ab" providerId="ADAL" clId="{55938C9F-5B60-5D44-84C9-17A7777E65DC}" dt="2022-06-12T22:26:43.452" v="3508" actId="14100"/>
          <ac:spMkLst>
            <pc:docMk/>
            <pc:sldMk cId="3436341921" sldId="2076137949"/>
            <ac:spMk id="3" creationId="{23C8B0A5-9BB8-2362-4A92-D8D6B788EB82}"/>
          </ac:spMkLst>
        </pc:spChg>
        <pc:picChg chg="add mod">
          <ac:chgData name="Toli Apostolidis" userId="47438468-5f38-4f15-92e1-3702c91ca3ab" providerId="ADAL" clId="{55938C9F-5B60-5D44-84C9-17A7777E65DC}" dt="2022-06-12T22:26:32.418" v="3493" actId="1076"/>
          <ac:picMkLst>
            <pc:docMk/>
            <pc:sldMk cId="3436341921" sldId="2076137949"/>
            <ac:picMk id="4" creationId="{F01B6436-EB87-43BE-D31F-C14038C67481}"/>
          </ac:picMkLst>
        </pc:picChg>
      </pc:sldChg>
      <pc:sldChg chg="addSp modSp add">
        <pc:chgData name="Toli Apostolidis" userId="47438468-5f38-4f15-92e1-3702c91ca3ab" providerId="ADAL" clId="{55938C9F-5B60-5D44-84C9-17A7777E65DC}" dt="2022-06-12T22:31:02.078" v="3586"/>
        <pc:sldMkLst>
          <pc:docMk/>
          <pc:sldMk cId="2604559009" sldId="2076137950"/>
        </pc:sldMkLst>
        <pc:spChg chg="add mod">
          <ac:chgData name="Toli Apostolidis" userId="47438468-5f38-4f15-92e1-3702c91ca3ab" providerId="ADAL" clId="{55938C9F-5B60-5D44-84C9-17A7777E65DC}" dt="2022-06-12T22:31:02.078" v="3586"/>
          <ac:spMkLst>
            <pc:docMk/>
            <pc:sldMk cId="2604559009" sldId="2076137950"/>
            <ac:spMk id="5" creationId="{A964999B-4A57-02E4-0769-BE92E029D8E0}"/>
          </ac:spMkLst>
        </pc:spChg>
      </pc:sldChg>
      <pc:sldChg chg="delSp modSp add mod">
        <pc:chgData name="Toli Apostolidis" userId="47438468-5f38-4f15-92e1-3702c91ca3ab" providerId="ADAL" clId="{55938C9F-5B60-5D44-84C9-17A7777E65DC}" dt="2022-06-12T22:32:19.857" v="3591" actId="478"/>
        <pc:sldMkLst>
          <pc:docMk/>
          <pc:sldMk cId="3454467943" sldId="2076137951"/>
        </pc:sldMkLst>
        <pc:spChg chg="del">
          <ac:chgData name="Toli Apostolidis" userId="47438468-5f38-4f15-92e1-3702c91ca3ab" providerId="ADAL" clId="{55938C9F-5B60-5D44-84C9-17A7777E65DC}" dt="2022-06-12T22:32:19.857" v="3591" actId="478"/>
          <ac:spMkLst>
            <pc:docMk/>
            <pc:sldMk cId="3454467943" sldId="2076137951"/>
            <ac:spMk id="8" creationId="{D93B58FF-610F-8B71-5898-1C338730030B}"/>
          </ac:spMkLst>
        </pc:spChg>
        <pc:spChg chg="mod">
          <ac:chgData name="Toli Apostolidis" userId="47438468-5f38-4f15-92e1-3702c91ca3ab" providerId="ADAL" clId="{55938C9F-5B60-5D44-84C9-17A7777E65DC}" dt="2022-06-12T22:32:01.062" v="3588" actId="1076"/>
          <ac:spMkLst>
            <pc:docMk/>
            <pc:sldMk cId="3454467943" sldId="2076137951"/>
            <ac:spMk id="9" creationId="{18E8A171-5475-DDD9-8AD6-E551939F5907}"/>
          </ac:spMkLst>
        </pc:spChg>
        <pc:picChg chg="mod">
          <ac:chgData name="Toli Apostolidis" userId="47438468-5f38-4f15-92e1-3702c91ca3ab" providerId="ADAL" clId="{55938C9F-5B60-5D44-84C9-17A7777E65DC}" dt="2022-06-12T22:32:09.662" v="3590" actId="1076"/>
          <ac:picMkLst>
            <pc:docMk/>
            <pc:sldMk cId="3454467943" sldId="2076137951"/>
            <ac:picMk id="4" creationId="{126CABD0-ABC0-0C87-D4EE-2990EEED2A0A}"/>
          </ac:picMkLst>
        </pc:picChg>
      </pc:sldChg>
      <pc:sldChg chg="addSp delSp modSp add mod">
        <pc:chgData name="Toli Apostolidis" userId="47438468-5f38-4f15-92e1-3702c91ca3ab" providerId="ADAL" clId="{55938C9F-5B60-5D44-84C9-17A7777E65DC}" dt="2022-06-12T22:33:22.036" v="3596" actId="1076"/>
        <pc:sldMkLst>
          <pc:docMk/>
          <pc:sldMk cId="2002806135" sldId="2076137952"/>
        </pc:sldMkLst>
        <pc:spChg chg="del">
          <ac:chgData name="Toli Apostolidis" userId="47438468-5f38-4f15-92e1-3702c91ca3ab" providerId="ADAL" clId="{55938C9F-5B60-5D44-84C9-17A7777E65DC}" dt="2022-06-12T22:33:13.727" v="3593" actId="478"/>
          <ac:spMkLst>
            <pc:docMk/>
            <pc:sldMk cId="2002806135" sldId="2076137952"/>
            <ac:spMk id="2" creationId="{DF12BC38-11C4-5A57-0C48-B36B14FAAF84}"/>
          </ac:spMkLst>
        </pc:spChg>
        <pc:spChg chg="del">
          <ac:chgData name="Toli Apostolidis" userId="47438468-5f38-4f15-92e1-3702c91ca3ab" providerId="ADAL" clId="{55938C9F-5B60-5D44-84C9-17A7777E65DC}" dt="2022-06-12T22:33:15.572" v="3594" actId="478"/>
          <ac:spMkLst>
            <pc:docMk/>
            <pc:sldMk cId="2002806135" sldId="2076137952"/>
            <ac:spMk id="3" creationId="{70633874-1B08-76E5-1A84-E8618AAFE4E4}"/>
          </ac:spMkLst>
        </pc:spChg>
        <pc:picChg chg="add mod">
          <ac:chgData name="Toli Apostolidis" userId="47438468-5f38-4f15-92e1-3702c91ca3ab" providerId="ADAL" clId="{55938C9F-5B60-5D44-84C9-17A7777E65DC}" dt="2022-06-12T22:33:22.036" v="3596" actId="1076"/>
          <ac:picMkLst>
            <pc:docMk/>
            <pc:sldMk cId="2002806135" sldId="2076137952"/>
            <ac:picMk id="4" creationId="{5E1A9A95-7218-615A-23F4-40842725FABC}"/>
          </ac:picMkLst>
        </pc:picChg>
      </pc:sldChg>
      <pc:sldChg chg="delSp modSp add mod">
        <pc:chgData name="Toli Apostolidis" userId="47438468-5f38-4f15-92e1-3702c91ca3ab" providerId="ADAL" clId="{55938C9F-5B60-5D44-84C9-17A7777E65DC}" dt="2022-06-12T22:35:54.031" v="3607" actId="207"/>
        <pc:sldMkLst>
          <pc:docMk/>
          <pc:sldMk cId="625084681" sldId="2076137953"/>
        </pc:sldMkLst>
        <pc:spChg chg="mod">
          <ac:chgData name="Toli Apostolidis" userId="47438468-5f38-4f15-92e1-3702c91ca3ab" providerId="ADAL" clId="{55938C9F-5B60-5D44-84C9-17A7777E65DC}" dt="2022-06-12T22:35:54.031" v="3607" actId="207"/>
          <ac:spMkLst>
            <pc:docMk/>
            <pc:sldMk cId="625084681" sldId="2076137953"/>
            <ac:spMk id="4" creationId="{1CD32AEA-EE28-CE1A-2139-5B36595D7FF6}"/>
          </ac:spMkLst>
        </pc:spChg>
        <pc:spChg chg="del">
          <ac:chgData name="Toli Apostolidis" userId="47438468-5f38-4f15-92e1-3702c91ca3ab" providerId="ADAL" clId="{55938C9F-5B60-5D44-84C9-17A7777E65DC}" dt="2022-06-12T22:35:37.941" v="3605" actId="478"/>
          <ac:spMkLst>
            <pc:docMk/>
            <pc:sldMk cId="625084681" sldId="2076137953"/>
            <ac:spMk id="5" creationId="{65E409E9-26EC-4E9B-327F-100365E90008}"/>
          </ac:spMkLst>
        </pc:spChg>
      </pc:sldChg>
      <pc:sldChg chg="modSp add mod">
        <pc:chgData name="Toli Apostolidis" userId="47438468-5f38-4f15-92e1-3702c91ca3ab" providerId="ADAL" clId="{55938C9F-5B60-5D44-84C9-17A7777E65DC}" dt="2022-06-12T22:35:59.681" v="3608" actId="207"/>
        <pc:sldMkLst>
          <pc:docMk/>
          <pc:sldMk cId="3552097667" sldId="2076137954"/>
        </pc:sldMkLst>
        <pc:spChg chg="mod">
          <ac:chgData name="Toli Apostolidis" userId="47438468-5f38-4f15-92e1-3702c91ca3ab" providerId="ADAL" clId="{55938C9F-5B60-5D44-84C9-17A7777E65DC}" dt="2022-06-12T22:35:59.681" v="3608" actId="207"/>
          <ac:spMkLst>
            <pc:docMk/>
            <pc:sldMk cId="3552097667" sldId="2076137954"/>
            <ac:spMk id="5" creationId="{65E409E9-26EC-4E9B-327F-100365E90008}"/>
          </ac:spMkLst>
        </pc:spChg>
      </pc:sldChg>
      <pc:sldChg chg="addSp modSp add del mod">
        <pc:chgData name="Toli Apostolidis" userId="47438468-5f38-4f15-92e1-3702c91ca3ab" providerId="ADAL" clId="{55938C9F-5B60-5D44-84C9-17A7777E65DC}" dt="2022-06-12T22:38:43.469" v="3619" actId="2696"/>
        <pc:sldMkLst>
          <pc:docMk/>
          <pc:sldMk cId="3916297378" sldId="2076137955"/>
        </pc:sldMkLst>
        <pc:picChg chg="add mod">
          <ac:chgData name="Toli Apostolidis" userId="47438468-5f38-4f15-92e1-3702c91ca3ab" providerId="ADAL" clId="{55938C9F-5B60-5D44-84C9-17A7777E65DC}" dt="2022-06-12T22:37:49.068" v="3612" actId="1076"/>
          <ac:picMkLst>
            <pc:docMk/>
            <pc:sldMk cId="3916297378" sldId="2076137955"/>
            <ac:picMk id="2" creationId="{03C4DBFB-4E39-F8C1-7DCA-49CDE01911FD}"/>
          </ac:picMkLst>
        </pc:picChg>
      </pc:sldChg>
      <pc:sldChg chg="addSp modSp add">
        <pc:chgData name="Toli Apostolidis" userId="47438468-5f38-4f15-92e1-3702c91ca3ab" providerId="ADAL" clId="{55938C9F-5B60-5D44-84C9-17A7777E65DC}" dt="2022-06-12T22:38:41.422" v="3618"/>
        <pc:sldMkLst>
          <pc:docMk/>
          <pc:sldMk cId="1130205889" sldId="2076137956"/>
        </pc:sldMkLst>
        <pc:picChg chg="add mod">
          <ac:chgData name="Toli Apostolidis" userId="47438468-5f38-4f15-92e1-3702c91ca3ab" providerId="ADAL" clId="{55938C9F-5B60-5D44-84C9-17A7777E65DC}" dt="2022-06-12T22:38:41.422" v="3618"/>
          <ac:picMkLst>
            <pc:docMk/>
            <pc:sldMk cId="1130205889" sldId="2076137956"/>
            <ac:picMk id="3" creationId="{648DBCD9-4716-8492-3DD0-776E1946F1F8}"/>
          </ac:picMkLst>
        </pc:picChg>
      </pc:sldChg>
      <pc:sldChg chg="addSp modSp add mod">
        <pc:chgData name="Toli Apostolidis" userId="47438468-5f38-4f15-92e1-3702c91ca3ab" providerId="ADAL" clId="{55938C9F-5B60-5D44-84C9-17A7777E65DC}" dt="2022-06-12T22:42:23.211" v="3626" actId="1076"/>
        <pc:sldMkLst>
          <pc:docMk/>
          <pc:sldMk cId="814151583" sldId="2076137957"/>
        </pc:sldMkLst>
        <pc:picChg chg="add mod">
          <ac:chgData name="Toli Apostolidis" userId="47438468-5f38-4f15-92e1-3702c91ca3ab" providerId="ADAL" clId="{55938C9F-5B60-5D44-84C9-17A7777E65DC}" dt="2022-06-12T22:42:23.211" v="3626" actId="1076"/>
          <ac:picMkLst>
            <pc:docMk/>
            <pc:sldMk cId="814151583" sldId="2076137957"/>
            <ac:picMk id="4" creationId="{B5E69AC7-C562-25F7-0A6C-12B3C4659A94}"/>
          </ac:picMkLst>
        </pc:picChg>
      </pc:sldChg>
      <pc:sldChg chg="addSp modSp add mod">
        <pc:chgData name="Toli Apostolidis" userId="47438468-5f38-4f15-92e1-3702c91ca3ab" providerId="ADAL" clId="{55938C9F-5B60-5D44-84C9-17A7777E65DC}" dt="2022-06-12T22:45:01.616" v="3657" actId="1076"/>
        <pc:sldMkLst>
          <pc:docMk/>
          <pc:sldMk cId="1499616719" sldId="2076137958"/>
        </pc:sldMkLst>
        <pc:spChg chg="mod">
          <ac:chgData name="Toli Apostolidis" userId="47438468-5f38-4f15-92e1-3702c91ca3ab" providerId="ADAL" clId="{55938C9F-5B60-5D44-84C9-17A7777E65DC}" dt="2022-06-12T22:44:12.301" v="3646" actId="1076"/>
          <ac:spMkLst>
            <pc:docMk/>
            <pc:sldMk cId="1499616719" sldId="2076137958"/>
            <ac:spMk id="3" creationId="{70633874-1B08-76E5-1A84-E8618AAFE4E4}"/>
          </ac:spMkLst>
        </pc:spChg>
        <pc:spChg chg="add mod">
          <ac:chgData name="Toli Apostolidis" userId="47438468-5f38-4f15-92e1-3702c91ca3ab" providerId="ADAL" clId="{55938C9F-5B60-5D44-84C9-17A7777E65DC}" dt="2022-06-12T22:44:46.551" v="3651" actId="1076"/>
          <ac:spMkLst>
            <pc:docMk/>
            <pc:sldMk cId="1499616719" sldId="2076137958"/>
            <ac:spMk id="6" creationId="{4C18D0CE-F5F3-D37A-EF26-35A5ECBEDC79}"/>
          </ac:spMkLst>
        </pc:spChg>
        <pc:spChg chg="add mod">
          <ac:chgData name="Toli Apostolidis" userId="47438468-5f38-4f15-92e1-3702c91ca3ab" providerId="ADAL" clId="{55938C9F-5B60-5D44-84C9-17A7777E65DC}" dt="2022-06-12T22:44:51.316" v="3653" actId="1076"/>
          <ac:spMkLst>
            <pc:docMk/>
            <pc:sldMk cId="1499616719" sldId="2076137958"/>
            <ac:spMk id="7" creationId="{859BD119-19B5-3067-B840-A28DA81C2528}"/>
          </ac:spMkLst>
        </pc:spChg>
        <pc:spChg chg="add mod">
          <ac:chgData name="Toli Apostolidis" userId="47438468-5f38-4f15-92e1-3702c91ca3ab" providerId="ADAL" clId="{55938C9F-5B60-5D44-84C9-17A7777E65DC}" dt="2022-06-12T22:44:55.998" v="3655" actId="1076"/>
          <ac:spMkLst>
            <pc:docMk/>
            <pc:sldMk cId="1499616719" sldId="2076137958"/>
            <ac:spMk id="8" creationId="{64FE4C89-BDC8-B0D5-84B3-CD606A83C4FC}"/>
          </ac:spMkLst>
        </pc:spChg>
        <pc:spChg chg="add mod">
          <ac:chgData name="Toli Apostolidis" userId="47438468-5f38-4f15-92e1-3702c91ca3ab" providerId="ADAL" clId="{55938C9F-5B60-5D44-84C9-17A7777E65DC}" dt="2022-06-12T22:45:01.616" v="3657" actId="1076"/>
          <ac:spMkLst>
            <pc:docMk/>
            <pc:sldMk cId="1499616719" sldId="2076137958"/>
            <ac:spMk id="9" creationId="{A06924D9-9EB0-1D05-4BF7-C3015F60EABF}"/>
          </ac:spMkLst>
        </pc:spChg>
        <pc:picChg chg="mod">
          <ac:chgData name="Toli Apostolidis" userId="47438468-5f38-4f15-92e1-3702c91ca3ab" providerId="ADAL" clId="{55938C9F-5B60-5D44-84C9-17A7777E65DC}" dt="2022-06-12T22:44:07.180" v="3645" actId="1076"/>
          <ac:picMkLst>
            <pc:docMk/>
            <pc:sldMk cId="1499616719" sldId="2076137958"/>
            <ac:picMk id="5" creationId="{8F9CC5F1-87C3-3F9D-6A2C-85957276F4F5}"/>
          </ac:picMkLst>
        </pc:picChg>
      </pc:sldChg>
      <pc:sldChg chg="add ord">
        <pc:chgData name="Toli Apostolidis" userId="47438468-5f38-4f15-92e1-3702c91ca3ab" providerId="ADAL" clId="{55938C9F-5B60-5D44-84C9-17A7777E65DC}" dt="2022-06-12T22:45:15.086" v="3659" actId="20578"/>
        <pc:sldMkLst>
          <pc:docMk/>
          <pc:sldMk cId="3931486319" sldId="2076137959"/>
        </pc:sldMkLst>
      </pc:sldChg>
      <pc:sldChg chg="addSp delSp modSp add mod">
        <pc:chgData name="Toli Apostolidis" userId="47438468-5f38-4f15-92e1-3702c91ca3ab" providerId="ADAL" clId="{55938C9F-5B60-5D44-84C9-17A7777E65DC}" dt="2022-06-12T22:46:30.470" v="3699" actId="478"/>
        <pc:sldMkLst>
          <pc:docMk/>
          <pc:sldMk cId="3997638025" sldId="2076137960"/>
        </pc:sldMkLst>
        <pc:spChg chg="mod">
          <ac:chgData name="Toli Apostolidis" userId="47438468-5f38-4f15-92e1-3702c91ca3ab" providerId="ADAL" clId="{55938C9F-5B60-5D44-84C9-17A7777E65DC}" dt="2022-06-12T22:45:24.818" v="3680" actId="20577"/>
          <ac:spMkLst>
            <pc:docMk/>
            <pc:sldMk cId="3997638025" sldId="2076137960"/>
            <ac:spMk id="3" creationId="{70633874-1B08-76E5-1A84-E8618AAFE4E4}"/>
          </ac:spMkLst>
        </pc:spChg>
        <pc:spChg chg="mod">
          <ac:chgData name="Toli Apostolidis" userId="47438468-5f38-4f15-92e1-3702c91ca3ab" providerId="ADAL" clId="{55938C9F-5B60-5D44-84C9-17A7777E65DC}" dt="2022-06-12T22:45:28.649" v="3681" actId="1076"/>
          <ac:spMkLst>
            <pc:docMk/>
            <pc:sldMk cId="3997638025" sldId="2076137960"/>
            <ac:spMk id="6" creationId="{4C18D0CE-F5F3-D37A-EF26-35A5ECBEDC79}"/>
          </ac:spMkLst>
        </pc:spChg>
        <pc:spChg chg="mod">
          <ac:chgData name="Toli Apostolidis" userId="47438468-5f38-4f15-92e1-3702c91ca3ab" providerId="ADAL" clId="{55938C9F-5B60-5D44-84C9-17A7777E65DC}" dt="2022-06-12T22:45:35.767" v="3683" actId="1076"/>
          <ac:spMkLst>
            <pc:docMk/>
            <pc:sldMk cId="3997638025" sldId="2076137960"/>
            <ac:spMk id="7" creationId="{859BD119-19B5-3067-B840-A28DA81C2528}"/>
          </ac:spMkLst>
        </pc:spChg>
        <pc:spChg chg="mod">
          <ac:chgData name="Toli Apostolidis" userId="47438468-5f38-4f15-92e1-3702c91ca3ab" providerId="ADAL" clId="{55938C9F-5B60-5D44-84C9-17A7777E65DC}" dt="2022-06-12T22:45:41.750" v="3684" actId="1076"/>
          <ac:spMkLst>
            <pc:docMk/>
            <pc:sldMk cId="3997638025" sldId="2076137960"/>
            <ac:spMk id="8" creationId="{64FE4C89-BDC8-B0D5-84B3-CD606A83C4FC}"/>
          </ac:spMkLst>
        </pc:spChg>
        <pc:spChg chg="del mod">
          <ac:chgData name="Toli Apostolidis" userId="47438468-5f38-4f15-92e1-3702c91ca3ab" providerId="ADAL" clId="{55938C9F-5B60-5D44-84C9-17A7777E65DC}" dt="2022-06-12T22:46:30.470" v="3699" actId="478"/>
          <ac:spMkLst>
            <pc:docMk/>
            <pc:sldMk cId="3997638025" sldId="2076137960"/>
            <ac:spMk id="9" creationId="{A06924D9-9EB0-1D05-4BF7-C3015F60EABF}"/>
          </ac:spMkLst>
        </pc:spChg>
        <pc:spChg chg="add del mod">
          <ac:chgData name="Toli Apostolidis" userId="47438468-5f38-4f15-92e1-3702c91ca3ab" providerId="ADAL" clId="{55938C9F-5B60-5D44-84C9-17A7777E65DC}" dt="2022-06-12T22:46:28.155" v="3698" actId="478"/>
          <ac:spMkLst>
            <pc:docMk/>
            <pc:sldMk cId="3997638025" sldId="2076137960"/>
            <ac:spMk id="10" creationId="{F454D7AB-C144-CE35-1513-72311FA98628}"/>
          </ac:spMkLst>
        </pc:spChg>
        <pc:spChg chg="add mod">
          <ac:chgData name="Toli Apostolidis" userId="47438468-5f38-4f15-92e1-3702c91ca3ab" providerId="ADAL" clId="{55938C9F-5B60-5D44-84C9-17A7777E65DC}" dt="2022-06-12T22:46:09.951" v="3693" actId="1076"/>
          <ac:spMkLst>
            <pc:docMk/>
            <pc:sldMk cId="3997638025" sldId="2076137960"/>
            <ac:spMk id="11" creationId="{7810B2E2-F85F-B2FD-9AD3-34AAEDF5DB44}"/>
          </ac:spMkLst>
        </pc:spChg>
        <pc:spChg chg="add mod">
          <ac:chgData name="Toli Apostolidis" userId="47438468-5f38-4f15-92e1-3702c91ca3ab" providerId="ADAL" clId="{55938C9F-5B60-5D44-84C9-17A7777E65DC}" dt="2022-06-12T22:46:24.602" v="3697" actId="1076"/>
          <ac:spMkLst>
            <pc:docMk/>
            <pc:sldMk cId="3997638025" sldId="2076137960"/>
            <ac:spMk id="12" creationId="{2C4D1F23-CDFE-5262-E93B-8F39C34C72FD}"/>
          </ac:spMkLst>
        </pc:spChg>
        <pc:picChg chg="mod">
          <ac:chgData name="Toli Apostolidis" userId="47438468-5f38-4f15-92e1-3702c91ca3ab" providerId="ADAL" clId="{55938C9F-5B60-5D44-84C9-17A7777E65DC}" dt="2022-06-12T22:45:45.234" v="3685" actId="1076"/>
          <ac:picMkLst>
            <pc:docMk/>
            <pc:sldMk cId="3997638025" sldId="2076137960"/>
            <ac:picMk id="5" creationId="{8F9CC5F1-87C3-3F9D-6A2C-85957276F4F5}"/>
          </ac:picMkLst>
        </pc:picChg>
      </pc:sldChg>
      <pc:sldChg chg="delSp modSp new mod ord modClrScheme chgLayout">
        <pc:chgData name="Toli Apostolidis" userId="47438468-5f38-4f15-92e1-3702c91ca3ab" providerId="ADAL" clId="{55938C9F-5B60-5D44-84C9-17A7777E65DC}" dt="2022-06-12T22:52:22.511" v="3766" actId="1076"/>
        <pc:sldMkLst>
          <pc:docMk/>
          <pc:sldMk cId="3440562145" sldId="2076137961"/>
        </pc:sldMkLst>
        <pc:spChg chg="del">
          <ac:chgData name="Toli Apostolidis" userId="47438468-5f38-4f15-92e1-3702c91ca3ab" providerId="ADAL" clId="{55938C9F-5B60-5D44-84C9-17A7777E65DC}" dt="2022-06-12T22:52:12.911" v="3764" actId="26606"/>
          <ac:spMkLst>
            <pc:docMk/>
            <pc:sldMk cId="3440562145" sldId="2076137961"/>
            <ac:spMk id="2" creationId="{B2921620-49E9-80A6-BF9C-740ACA8FF289}"/>
          </ac:spMkLst>
        </pc:spChg>
        <pc:spChg chg="mod">
          <ac:chgData name="Toli Apostolidis" userId="47438468-5f38-4f15-92e1-3702c91ca3ab" providerId="ADAL" clId="{55938C9F-5B60-5D44-84C9-17A7777E65DC}" dt="2022-06-12T22:52:22.511" v="3766" actId="1076"/>
          <ac:spMkLst>
            <pc:docMk/>
            <pc:sldMk cId="3440562145" sldId="2076137961"/>
            <ac:spMk id="3" creationId="{021AD29E-2D89-EDE1-B163-9F5FA0E10F6B}"/>
          </ac:spMkLst>
        </pc:spChg>
      </pc:sldChg>
      <pc:sldChg chg="addSp modSp add mod">
        <pc:chgData name="Toli Apostolidis" userId="47438468-5f38-4f15-92e1-3702c91ca3ab" providerId="ADAL" clId="{55938C9F-5B60-5D44-84C9-17A7777E65DC}" dt="2022-06-14T13:05:27.856" v="3774" actId="1076"/>
        <pc:sldMkLst>
          <pc:docMk/>
          <pc:sldMk cId="2333647340" sldId="2076137962"/>
        </pc:sldMkLst>
        <pc:picChg chg="add mod">
          <ac:chgData name="Toli Apostolidis" userId="47438468-5f38-4f15-92e1-3702c91ca3ab" providerId="ADAL" clId="{55938C9F-5B60-5D44-84C9-17A7777E65DC}" dt="2022-06-14T13:05:27.856" v="3774" actId="1076"/>
          <ac:picMkLst>
            <pc:docMk/>
            <pc:sldMk cId="2333647340" sldId="2076137962"/>
            <ac:picMk id="8" creationId="{BE148EF3-2176-3D5C-C926-DBDB4FD105B4}"/>
          </ac:picMkLst>
        </pc:picChg>
      </pc:sldChg>
      <pc:sldChg chg="addSp delSp modSp add mod">
        <pc:chgData name="Toli Apostolidis" userId="47438468-5f38-4f15-92e1-3702c91ca3ab" providerId="ADAL" clId="{55938C9F-5B60-5D44-84C9-17A7777E65DC}" dt="2022-06-14T13:31:30.866" v="3951" actId="478"/>
        <pc:sldMkLst>
          <pc:docMk/>
          <pc:sldMk cId="4091330713" sldId="2076137963"/>
        </pc:sldMkLst>
        <pc:spChg chg="del mod">
          <ac:chgData name="Toli Apostolidis" userId="47438468-5f38-4f15-92e1-3702c91ca3ab" providerId="ADAL" clId="{55938C9F-5B60-5D44-84C9-17A7777E65DC}" dt="2022-06-14T13:31:30.866" v="3951" actId="478"/>
          <ac:spMkLst>
            <pc:docMk/>
            <pc:sldMk cId="4091330713" sldId="2076137963"/>
            <ac:spMk id="6" creationId="{399B1F96-EB47-B93C-346C-1DB930B5159D}"/>
          </ac:spMkLst>
        </pc:spChg>
        <pc:spChg chg="add del mod">
          <ac:chgData name="Toli Apostolidis" userId="47438468-5f38-4f15-92e1-3702c91ca3ab" providerId="ADAL" clId="{55938C9F-5B60-5D44-84C9-17A7777E65DC}" dt="2022-06-14T13:31:18.157" v="3946" actId="478"/>
          <ac:spMkLst>
            <pc:docMk/>
            <pc:sldMk cId="4091330713" sldId="2076137963"/>
            <ac:spMk id="7" creationId="{8E392969-17CE-FEB2-51DE-0BF718B83BB2}"/>
          </ac:spMkLst>
        </pc:spChg>
        <pc:spChg chg="add mod">
          <ac:chgData name="Toli Apostolidis" userId="47438468-5f38-4f15-92e1-3702c91ca3ab" providerId="ADAL" clId="{55938C9F-5B60-5D44-84C9-17A7777E65DC}" dt="2022-06-14T13:30:18.929" v="3915" actId="14100"/>
          <ac:spMkLst>
            <pc:docMk/>
            <pc:sldMk cId="4091330713" sldId="2076137963"/>
            <ac:spMk id="8" creationId="{56174C6C-DB17-C9D3-BF41-EEA0632855CF}"/>
          </ac:spMkLst>
        </pc:spChg>
        <pc:spChg chg="add del mod">
          <ac:chgData name="Toli Apostolidis" userId="47438468-5f38-4f15-92e1-3702c91ca3ab" providerId="ADAL" clId="{55938C9F-5B60-5D44-84C9-17A7777E65DC}" dt="2022-06-14T13:31:18.157" v="3946" actId="478"/>
          <ac:spMkLst>
            <pc:docMk/>
            <pc:sldMk cId="4091330713" sldId="2076137963"/>
            <ac:spMk id="10" creationId="{DDD5BCAC-3574-E960-C053-C58FC486AEE2}"/>
          </ac:spMkLst>
        </pc:spChg>
        <pc:spChg chg="add del mod">
          <ac:chgData name="Toli Apostolidis" userId="47438468-5f38-4f15-92e1-3702c91ca3ab" providerId="ADAL" clId="{55938C9F-5B60-5D44-84C9-17A7777E65DC}" dt="2022-06-14T13:31:18.157" v="3946" actId="478"/>
          <ac:spMkLst>
            <pc:docMk/>
            <pc:sldMk cId="4091330713" sldId="2076137963"/>
            <ac:spMk id="11" creationId="{7A0E226B-90E4-C393-2ABB-556298869932}"/>
          </ac:spMkLst>
        </pc:spChg>
        <pc:picChg chg="mod">
          <ac:chgData name="Toli Apostolidis" userId="47438468-5f38-4f15-92e1-3702c91ca3ab" providerId="ADAL" clId="{55938C9F-5B60-5D44-84C9-17A7777E65DC}" dt="2022-06-14T13:29:49.857" v="3909" actId="1076"/>
          <ac:picMkLst>
            <pc:docMk/>
            <pc:sldMk cId="4091330713" sldId="2076137963"/>
            <ac:picMk id="4" creationId="{B5023EA5-0E16-71ED-12D6-6C402BA8D324}"/>
          </ac:picMkLst>
        </pc:picChg>
        <pc:picChg chg="add del mod">
          <ac:chgData name="Toli Apostolidis" userId="47438468-5f38-4f15-92e1-3702c91ca3ab" providerId="ADAL" clId="{55938C9F-5B60-5D44-84C9-17A7777E65DC}" dt="2022-06-14T13:31:18.157" v="3946" actId="478"/>
          <ac:picMkLst>
            <pc:docMk/>
            <pc:sldMk cId="4091330713" sldId="2076137963"/>
            <ac:picMk id="5" creationId="{F814D7EA-0ABF-86DB-86A0-D4585D64ED97}"/>
          </ac:picMkLst>
        </pc:picChg>
        <pc:picChg chg="del mod">
          <ac:chgData name="Toli Apostolidis" userId="47438468-5f38-4f15-92e1-3702c91ca3ab" providerId="ADAL" clId="{55938C9F-5B60-5D44-84C9-17A7777E65DC}" dt="2022-06-14T13:31:19.015" v="3947" actId="478"/>
          <ac:picMkLst>
            <pc:docMk/>
            <pc:sldMk cId="4091330713" sldId="2076137963"/>
            <ac:picMk id="9" creationId="{90DB7AFE-BD10-2DCD-3D5C-09B74890CEE5}"/>
          </ac:picMkLst>
        </pc:picChg>
      </pc:sldChg>
      <pc:sldChg chg="delSp add mod">
        <pc:chgData name="Toli Apostolidis" userId="47438468-5f38-4f15-92e1-3702c91ca3ab" providerId="ADAL" clId="{55938C9F-5B60-5D44-84C9-17A7777E65DC}" dt="2022-06-14T13:31:24.385" v="3950" actId="478"/>
        <pc:sldMkLst>
          <pc:docMk/>
          <pc:sldMk cId="2341047745" sldId="2076137964"/>
        </pc:sldMkLst>
        <pc:spChg chg="del">
          <ac:chgData name="Toli Apostolidis" userId="47438468-5f38-4f15-92e1-3702c91ca3ab" providerId="ADAL" clId="{55938C9F-5B60-5D44-84C9-17A7777E65DC}" dt="2022-06-14T13:31:23.860" v="3949" actId="478"/>
          <ac:spMkLst>
            <pc:docMk/>
            <pc:sldMk cId="2341047745" sldId="2076137964"/>
            <ac:spMk id="7" creationId="{8E392969-17CE-FEB2-51DE-0BF718B83BB2}"/>
          </ac:spMkLst>
        </pc:spChg>
        <pc:spChg chg="del">
          <ac:chgData name="Toli Apostolidis" userId="47438468-5f38-4f15-92e1-3702c91ca3ab" providerId="ADAL" clId="{55938C9F-5B60-5D44-84C9-17A7777E65DC}" dt="2022-06-14T13:31:22.825" v="3948" actId="478"/>
          <ac:spMkLst>
            <pc:docMk/>
            <pc:sldMk cId="2341047745" sldId="2076137964"/>
            <ac:spMk id="11" creationId="{7A0E226B-90E4-C393-2ABB-556298869932}"/>
          </ac:spMkLst>
        </pc:spChg>
        <pc:picChg chg="del">
          <ac:chgData name="Toli Apostolidis" userId="47438468-5f38-4f15-92e1-3702c91ca3ab" providerId="ADAL" clId="{55938C9F-5B60-5D44-84C9-17A7777E65DC}" dt="2022-06-14T13:31:24.385" v="3950" actId="478"/>
          <ac:picMkLst>
            <pc:docMk/>
            <pc:sldMk cId="2341047745" sldId="2076137964"/>
            <ac:picMk id="5" creationId="{F814D7EA-0ABF-86DB-86A0-D4585D64ED97}"/>
          </ac:picMkLst>
        </pc:picChg>
      </pc:sldChg>
      <pc:sldChg chg="add">
        <pc:chgData name="Toli Apostolidis" userId="47438468-5f38-4f15-92e1-3702c91ca3ab" providerId="ADAL" clId="{55938C9F-5B60-5D44-84C9-17A7777E65DC}" dt="2022-06-14T13:31:13.384" v="3945"/>
        <pc:sldMkLst>
          <pc:docMk/>
          <pc:sldMk cId="1091635287" sldId="2076137965"/>
        </pc:sldMkLst>
      </pc:sldChg>
      <pc:sldChg chg="addSp delSp modSp new mod ord">
        <pc:chgData name="Toli Apostolidis" userId="47438468-5f38-4f15-92e1-3702c91ca3ab" providerId="ADAL" clId="{55938C9F-5B60-5D44-84C9-17A7777E65DC}" dt="2022-06-16T15:11:51.501" v="4279" actId="478"/>
        <pc:sldMkLst>
          <pc:docMk/>
          <pc:sldMk cId="2467974206" sldId="2076137966"/>
        </pc:sldMkLst>
        <pc:spChg chg="del">
          <ac:chgData name="Toli Apostolidis" userId="47438468-5f38-4f15-92e1-3702c91ca3ab" providerId="ADAL" clId="{55938C9F-5B60-5D44-84C9-17A7777E65DC}" dt="2022-06-16T14:23:36.710" v="4065"/>
          <ac:spMkLst>
            <pc:docMk/>
            <pc:sldMk cId="2467974206" sldId="2076137966"/>
            <ac:spMk id="2" creationId="{D1F15EAF-DC11-223D-C091-4EDB7525F491}"/>
          </ac:spMkLst>
        </pc:spChg>
        <pc:spChg chg="mod">
          <ac:chgData name="Toli Apostolidis" userId="47438468-5f38-4f15-92e1-3702c91ca3ab" providerId="ADAL" clId="{55938C9F-5B60-5D44-84C9-17A7777E65DC}" dt="2022-06-16T14:24:09.735" v="4077" actId="1076"/>
          <ac:spMkLst>
            <pc:docMk/>
            <pc:sldMk cId="2467974206" sldId="2076137966"/>
            <ac:spMk id="3" creationId="{7EDDDA9C-4A87-789E-3EF1-1994F728FA28}"/>
          </ac:spMkLst>
        </pc:spChg>
        <pc:spChg chg="add del mod">
          <ac:chgData name="Toli Apostolidis" userId="47438468-5f38-4f15-92e1-3702c91ca3ab" providerId="ADAL" clId="{55938C9F-5B60-5D44-84C9-17A7777E65DC}" dt="2022-06-16T14:23:40.598" v="4066" actId="478"/>
          <ac:spMkLst>
            <pc:docMk/>
            <pc:sldMk cId="2467974206" sldId="2076137966"/>
            <ac:spMk id="5" creationId="{5A7D7130-7B40-FB3C-33FC-806B77C93497}"/>
          </ac:spMkLst>
        </pc:spChg>
        <pc:spChg chg="add del mod">
          <ac:chgData name="Toli Apostolidis" userId="47438468-5f38-4f15-92e1-3702c91ca3ab" providerId="ADAL" clId="{55938C9F-5B60-5D44-84C9-17A7777E65DC}" dt="2022-06-16T15:11:51.501" v="4279" actId="478"/>
          <ac:spMkLst>
            <pc:docMk/>
            <pc:sldMk cId="2467974206" sldId="2076137966"/>
            <ac:spMk id="7" creationId="{AD004E76-2A16-A8C6-CC5A-FAC725880691}"/>
          </ac:spMkLst>
        </pc:spChg>
        <pc:spChg chg="add mod">
          <ac:chgData name="Toli Apostolidis" userId="47438468-5f38-4f15-92e1-3702c91ca3ab" providerId="ADAL" clId="{55938C9F-5B60-5D44-84C9-17A7777E65DC}" dt="2022-06-16T14:24:07.353" v="4076" actId="1076"/>
          <ac:spMkLst>
            <pc:docMk/>
            <pc:sldMk cId="2467974206" sldId="2076137966"/>
            <ac:spMk id="8" creationId="{1F110694-28AE-C9C7-FB81-A384F32E78F6}"/>
          </ac:spMkLst>
        </pc:spChg>
        <pc:spChg chg="add mod">
          <ac:chgData name="Toli Apostolidis" userId="47438468-5f38-4f15-92e1-3702c91ca3ab" providerId="ADAL" clId="{55938C9F-5B60-5D44-84C9-17A7777E65DC}" dt="2022-06-16T14:24:17.686" v="4080" actId="1076"/>
          <ac:spMkLst>
            <pc:docMk/>
            <pc:sldMk cId="2467974206" sldId="2076137966"/>
            <ac:spMk id="9" creationId="{AAA98956-65D2-51F0-0E72-C00D8D5C8E75}"/>
          </ac:spMkLst>
        </pc:spChg>
        <pc:spChg chg="add mod">
          <ac:chgData name="Toli Apostolidis" userId="47438468-5f38-4f15-92e1-3702c91ca3ab" providerId="ADAL" clId="{55938C9F-5B60-5D44-84C9-17A7777E65DC}" dt="2022-06-16T14:24:24.757" v="4088" actId="20577"/>
          <ac:spMkLst>
            <pc:docMk/>
            <pc:sldMk cId="2467974206" sldId="2076137966"/>
            <ac:spMk id="10" creationId="{4F68C0ED-D011-4414-9B15-6D742CED28A3}"/>
          </ac:spMkLst>
        </pc:spChg>
        <pc:spChg chg="add mod">
          <ac:chgData name="Toli Apostolidis" userId="47438468-5f38-4f15-92e1-3702c91ca3ab" providerId="ADAL" clId="{55938C9F-5B60-5D44-84C9-17A7777E65DC}" dt="2022-06-16T14:24:30.887" v="4090" actId="1076"/>
          <ac:spMkLst>
            <pc:docMk/>
            <pc:sldMk cId="2467974206" sldId="2076137966"/>
            <ac:spMk id="11" creationId="{BCAAC913-C784-C422-1499-6C664783C946}"/>
          </ac:spMkLst>
        </pc:spChg>
        <pc:spChg chg="add mod">
          <ac:chgData name="Toli Apostolidis" userId="47438468-5f38-4f15-92e1-3702c91ca3ab" providerId="ADAL" clId="{55938C9F-5B60-5D44-84C9-17A7777E65DC}" dt="2022-06-16T14:24:43.097" v="4099" actId="1076"/>
          <ac:spMkLst>
            <pc:docMk/>
            <pc:sldMk cId="2467974206" sldId="2076137966"/>
            <ac:spMk id="12" creationId="{4B1510C2-7987-DBF9-84C4-CB386D38C843}"/>
          </ac:spMkLst>
        </pc:spChg>
        <pc:picChg chg="add del mod">
          <ac:chgData name="Toli Apostolidis" userId="47438468-5f38-4f15-92e1-3702c91ca3ab" providerId="ADAL" clId="{55938C9F-5B60-5D44-84C9-17A7777E65DC}" dt="2022-06-16T15:11:48.248" v="4278" actId="167"/>
          <ac:picMkLst>
            <pc:docMk/>
            <pc:sldMk cId="2467974206" sldId="2076137966"/>
            <ac:picMk id="4" creationId="{B48FCA5A-20C4-CEBF-7D60-8D79A04D8118}"/>
          </ac:picMkLst>
        </pc:picChg>
      </pc:sldChg>
      <pc:sldChg chg="addSp delSp modSp add mod">
        <pc:chgData name="Toli Apostolidis" userId="47438468-5f38-4f15-92e1-3702c91ca3ab" providerId="ADAL" clId="{55938C9F-5B60-5D44-84C9-17A7777E65DC}" dt="2022-06-16T14:20:23.830" v="4001" actId="14100"/>
        <pc:sldMkLst>
          <pc:docMk/>
          <pc:sldMk cId="4161782220" sldId="2076137967"/>
        </pc:sldMkLst>
        <pc:spChg chg="del">
          <ac:chgData name="Toli Apostolidis" userId="47438468-5f38-4f15-92e1-3702c91ca3ab" providerId="ADAL" clId="{55938C9F-5B60-5D44-84C9-17A7777E65DC}" dt="2022-06-16T14:19:38.780" v="3959"/>
          <ac:spMkLst>
            <pc:docMk/>
            <pc:sldMk cId="4161782220" sldId="2076137967"/>
            <ac:spMk id="2" creationId="{D1F15EAF-DC11-223D-C091-4EDB7525F491}"/>
          </ac:spMkLst>
        </pc:spChg>
        <pc:spChg chg="mod">
          <ac:chgData name="Toli Apostolidis" userId="47438468-5f38-4f15-92e1-3702c91ca3ab" providerId="ADAL" clId="{55938C9F-5B60-5D44-84C9-17A7777E65DC}" dt="2022-06-16T14:19:57.829" v="3988" actId="1076"/>
          <ac:spMkLst>
            <pc:docMk/>
            <pc:sldMk cId="4161782220" sldId="2076137967"/>
            <ac:spMk id="3" creationId="{7EDDDA9C-4A87-789E-3EF1-1994F728FA28}"/>
          </ac:spMkLst>
        </pc:spChg>
        <pc:spChg chg="add mod">
          <ac:chgData name="Toli Apostolidis" userId="47438468-5f38-4f15-92e1-3702c91ca3ab" providerId="ADAL" clId="{55938C9F-5B60-5D44-84C9-17A7777E65DC}" dt="2022-06-16T14:20:14.008" v="3996" actId="1076"/>
          <ac:spMkLst>
            <pc:docMk/>
            <pc:sldMk cId="4161782220" sldId="2076137967"/>
            <ac:spMk id="8" creationId="{E5446ADB-CC19-C184-8C09-76EF8CF13999}"/>
          </ac:spMkLst>
        </pc:spChg>
        <pc:picChg chg="mod">
          <ac:chgData name="Toli Apostolidis" userId="47438468-5f38-4f15-92e1-3702c91ca3ab" providerId="ADAL" clId="{55938C9F-5B60-5D44-84C9-17A7777E65DC}" dt="2022-06-16T14:20:23.830" v="4001" actId="14100"/>
          <ac:picMkLst>
            <pc:docMk/>
            <pc:sldMk cId="4161782220" sldId="2076137967"/>
            <ac:picMk id="4" creationId="{B48FCA5A-20C4-CEBF-7D60-8D79A04D8118}"/>
          </ac:picMkLst>
        </pc:picChg>
        <pc:picChg chg="add mod">
          <ac:chgData name="Toli Apostolidis" userId="47438468-5f38-4f15-92e1-3702c91ca3ab" providerId="ADAL" clId="{55938C9F-5B60-5D44-84C9-17A7777E65DC}" dt="2022-06-16T14:20:00.399" v="3990" actId="1076"/>
          <ac:picMkLst>
            <pc:docMk/>
            <pc:sldMk cId="4161782220" sldId="2076137967"/>
            <ac:picMk id="5" creationId="{25C6D5A6-E3E0-461C-F60A-9357388E6E6F}"/>
          </ac:picMkLst>
        </pc:picChg>
        <pc:picChg chg="add mod">
          <ac:chgData name="Toli Apostolidis" userId="47438468-5f38-4f15-92e1-3702c91ca3ab" providerId="ADAL" clId="{55938C9F-5B60-5D44-84C9-17A7777E65DC}" dt="2022-06-16T14:20:02.559" v="3992" actId="1076"/>
          <ac:picMkLst>
            <pc:docMk/>
            <pc:sldMk cId="4161782220" sldId="2076137967"/>
            <ac:picMk id="6" creationId="{603481F2-D6B5-B911-D3C7-CC9345100B95}"/>
          </ac:picMkLst>
        </pc:picChg>
        <pc:picChg chg="add mod">
          <ac:chgData name="Toli Apostolidis" userId="47438468-5f38-4f15-92e1-3702c91ca3ab" providerId="ADAL" clId="{55938C9F-5B60-5D44-84C9-17A7777E65DC}" dt="2022-06-16T14:20:04.945" v="3994" actId="1076"/>
          <ac:picMkLst>
            <pc:docMk/>
            <pc:sldMk cId="4161782220" sldId="2076137967"/>
            <ac:picMk id="7" creationId="{BFE9A913-EBA2-2E45-3509-79AEFA9E0E91}"/>
          </ac:picMkLst>
        </pc:picChg>
      </pc:sldChg>
      <pc:sldChg chg="addSp delSp modSp add mod">
        <pc:chgData name="Toli Apostolidis" userId="47438468-5f38-4f15-92e1-3702c91ca3ab" providerId="ADAL" clId="{55938C9F-5B60-5D44-84C9-17A7777E65DC}" dt="2022-06-16T14:21:50.245" v="4030" actId="20577"/>
        <pc:sldMkLst>
          <pc:docMk/>
          <pc:sldMk cId="1271127613" sldId="2076137968"/>
        </pc:sldMkLst>
        <pc:spChg chg="add mod">
          <ac:chgData name="Toli Apostolidis" userId="47438468-5f38-4f15-92e1-3702c91ca3ab" providerId="ADAL" clId="{55938C9F-5B60-5D44-84C9-17A7777E65DC}" dt="2022-06-16T14:21:36.372" v="4011" actId="1076"/>
          <ac:spMkLst>
            <pc:docMk/>
            <pc:sldMk cId="1271127613" sldId="2076137968"/>
            <ac:spMk id="2" creationId="{87BED6EA-CE54-1E1B-373B-4BEE371BD07C}"/>
          </ac:spMkLst>
        </pc:spChg>
        <pc:spChg chg="del">
          <ac:chgData name="Toli Apostolidis" userId="47438468-5f38-4f15-92e1-3702c91ca3ab" providerId="ADAL" clId="{55938C9F-5B60-5D44-84C9-17A7777E65DC}" dt="2022-06-16T14:21:08.951" v="4006" actId="478"/>
          <ac:spMkLst>
            <pc:docMk/>
            <pc:sldMk cId="1271127613" sldId="2076137968"/>
            <ac:spMk id="7" creationId="{8E392969-17CE-FEB2-51DE-0BF718B83BB2}"/>
          </ac:spMkLst>
        </pc:spChg>
        <pc:spChg chg="del">
          <ac:chgData name="Toli Apostolidis" userId="47438468-5f38-4f15-92e1-3702c91ca3ab" providerId="ADAL" clId="{55938C9F-5B60-5D44-84C9-17A7777E65DC}" dt="2022-06-16T14:21:07.315" v="4005" actId="478"/>
          <ac:spMkLst>
            <pc:docMk/>
            <pc:sldMk cId="1271127613" sldId="2076137968"/>
            <ac:spMk id="10" creationId="{DDD5BCAC-3574-E960-C053-C58FC486AEE2}"/>
          </ac:spMkLst>
        </pc:spChg>
        <pc:spChg chg="add mod">
          <ac:chgData name="Toli Apostolidis" userId="47438468-5f38-4f15-92e1-3702c91ca3ab" providerId="ADAL" clId="{55938C9F-5B60-5D44-84C9-17A7777E65DC}" dt="2022-06-16T14:21:50.245" v="4030" actId="20577"/>
          <ac:spMkLst>
            <pc:docMk/>
            <pc:sldMk cId="1271127613" sldId="2076137968"/>
            <ac:spMk id="13" creationId="{F661DCAA-606F-4439-B398-8AE90A1FBD85}"/>
          </ac:spMkLst>
        </pc:spChg>
        <pc:picChg chg="del">
          <ac:chgData name="Toli Apostolidis" userId="47438468-5f38-4f15-92e1-3702c91ca3ab" providerId="ADAL" clId="{55938C9F-5B60-5D44-84C9-17A7777E65DC}" dt="2022-06-16T14:21:05.199" v="4004" actId="478"/>
          <ac:picMkLst>
            <pc:docMk/>
            <pc:sldMk cId="1271127613" sldId="2076137968"/>
            <ac:picMk id="9" creationId="{90DB7AFE-BD10-2DCD-3D5C-09B74890CEE5}"/>
          </ac:picMkLst>
        </pc:picChg>
        <pc:picChg chg="add mod">
          <ac:chgData name="Toli Apostolidis" userId="47438468-5f38-4f15-92e1-3702c91ca3ab" providerId="ADAL" clId="{55938C9F-5B60-5D44-84C9-17A7777E65DC}" dt="2022-06-16T14:21:38.427" v="4012" actId="1076"/>
          <ac:picMkLst>
            <pc:docMk/>
            <pc:sldMk cId="1271127613" sldId="2076137968"/>
            <ac:picMk id="12" creationId="{948ED204-E950-B8D2-CC87-B1D76C7440FB}"/>
          </ac:picMkLst>
        </pc:picChg>
      </pc:sldChg>
      <pc:sldChg chg="addSp delSp modSp new mod">
        <pc:chgData name="Toli Apostolidis" userId="47438468-5f38-4f15-92e1-3702c91ca3ab" providerId="ADAL" clId="{55938C9F-5B60-5D44-84C9-17A7777E65DC}" dt="2022-06-16T14:25:46.383" v="4177" actId="478"/>
        <pc:sldMkLst>
          <pc:docMk/>
          <pc:sldMk cId="801422901" sldId="2076137969"/>
        </pc:sldMkLst>
        <pc:spChg chg="del">
          <ac:chgData name="Toli Apostolidis" userId="47438468-5f38-4f15-92e1-3702c91ca3ab" providerId="ADAL" clId="{55938C9F-5B60-5D44-84C9-17A7777E65DC}" dt="2022-06-16T14:25:46.383" v="4177" actId="478"/>
          <ac:spMkLst>
            <pc:docMk/>
            <pc:sldMk cId="801422901" sldId="2076137969"/>
            <ac:spMk id="2" creationId="{AA85B098-F3F5-5597-C35C-E7A685EBB0DF}"/>
          </ac:spMkLst>
        </pc:spChg>
        <pc:spChg chg="mod">
          <ac:chgData name="Toli Apostolidis" userId="47438468-5f38-4f15-92e1-3702c91ca3ab" providerId="ADAL" clId="{55938C9F-5B60-5D44-84C9-17A7777E65DC}" dt="2022-06-16T14:25:42.978" v="4176" actId="20577"/>
          <ac:spMkLst>
            <pc:docMk/>
            <pc:sldMk cId="801422901" sldId="2076137969"/>
            <ac:spMk id="3" creationId="{4A3D9770-D1D7-FEF1-B5A4-0FBCD7A1BB83}"/>
          </ac:spMkLst>
        </pc:spChg>
        <pc:picChg chg="add del mod">
          <ac:chgData name="Toli Apostolidis" userId="47438468-5f38-4f15-92e1-3702c91ca3ab" providerId="ADAL" clId="{55938C9F-5B60-5D44-84C9-17A7777E65DC}" dt="2022-06-16T14:25:20.151" v="4102" actId="478"/>
          <ac:picMkLst>
            <pc:docMk/>
            <pc:sldMk cId="801422901" sldId="2076137969"/>
            <ac:picMk id="4" creationId="{7A7922D0-5C3A-DD89-79BA-618C3F921F36}"/>
          </ac:picMkLst>
        </pc:picChg>
        <pc:picChg chg="add mod">
          <ac:chgData name="Toli Apostolidis" userId="47438468-5f38-4f15-92e1-3702c91ca3ab" providerId="ADAL" clId="{55938C9F-5B60-5D44-84C9-17A7777E65DC}" dt="2022-06-16T14:25:28.429" v="4107" actId="1076"/>
          <ac:picMkLst>
            <pc:docMk/>
            <pc:sldMk cId="801422901" sldId="2076137969"/>
            <ac:picMk id="5" creationId="{72357A94-18D7-79B1-0874-66B373E705B2}"/>
          </ac:picMkLst>
        </pc:picChg>
      </pc:sldChg>
      <pc:sldChg chg="addSp delSp modSp add mod">
        <pc:chgData name="Toli Apostolidis" userId="47438468-5f38-4f15-92e1-3702c91ca3ab" providerId="ADAL" clId="{55938C9F-5B60-5D44-84C9-17A7777E65DC}" dt="2022-06-16T14:36:21.503" v="4277" actId="1076"/>
        <pc:sldMkLst>
          <pc:docMk/>
          <pc:sldMk cId="3326151579" sldId="2076137970"/>
        </pc:sldMkLst>
        <pc:spChg chg="mod">
          <ac:chgData name="Toli Apostolidis" userId="47438468-5f38-4f15-92e1-3702c91ca3ab" providerId="ADAL" clId="{55938C9F-5B60-5D44-84C9-17A7777E65DC}" dt="2022-06-16T14:26:05.675" v="4243" actId="20577"/>
          <ac:spMkLst>
            <pc:docMk/>
            <pc:sldMk cId="3326151579" sldId="2076137970"/>
            <ac:spMk id="3" creationId="{4A3D9770-D1D7-FEF1-B5A4-0FBCD7A1BB83}"/>
          </ac:spMkLst>
        </pc:spChg>
        <pc:spChg chg="add mod">
          <ac:chgData name="Toli Apostolidis" userId="47438468-5f38-4f15-92e1-3702c91ca3ab" providerId="ADAL" clId="{55938C9F-5B60-5D44-84C9-17A7777E65DC}" dt="2022-06-16T14:36:21.503" v="4277" actId="1076"/>
          <ac:spMkLst>
            <pc:docMk/>
            <pc:sldMk cId="3326151579" sldId="2076137970"/>
            <ac:spMk id="6" creationId="{EEFF6194-7A5F-1CDD-3AEC-A1395F2BE6C2}"/>
          </ac:spMkLst>
        </pc:spChg>
        <pc:picChg chg="add mod">
          <ac:chgData name="Toli Apostolidis" userId="47438468-5f38-4f15-92e1-3702c91ca3ab" providerId="ADAL" clId="{55938C9F-5B60-5D44-84C9-17A7777E65DC}" dt="2022-06-16T14:29:46.378" v="4247" actId="1076"/>
          <ac:picMkLst>
            <pc:docMk/>
            <pc:sldMk cId="3326151579" sldId="2076137970"/>
            <ac:picMk id="2" creationId="{748B0188-792B-89BE-5474-D019E9E3CCDD}"/>
          </ac:picMkLst>
        </pc:picChg>
        <pc:picChg chg="del">
          <ac:chgData name="Toli Apostolidis" userId="47438468-5f38-4f15-92e1-3702c91ca3ab" providerId="ADAL" clId="{55938C9F-5B60-5D44-84C9-17A7777E65DC}" dt="2022-06-16T14:29:35.257" v="4244" actId="478"/>
          <ac:picMkLst>
            <pc:docMk/>
            <pc:sldMk cId="3326151579" sldId="2076137970"/>
            <ac:picMk id="5" creationId="{72357A94-18D7-79B1-0874-66B373E705B2}"/>
          </ac:picMkLst>
        </pc:picChg>
      </pc:sldChg>
      <pc:sldChg chg="addSp delSp modSp add mod">
        <pc:chgData name="Toli Apostolidis" userId="47438468-5f38-4f15-92e1-3702c91ca3ab" providerId="ADAL" clId="{55938C9F-5B60-5D44-84C9-17A7777E65DC}" dt="2022-06-16T14:36:15.417" v="4275" actId="1076"/>
        <pc:sldMkLst>
          <pc:docMk/>
          <pc:sldMk cId="1919989506" sldId="2076137971"/>
        </pc:sldMkLst>
        <pc:spChg chg="add del mod">
          <ac:chgData name="Toli Apostolidis" userId="47438468-5f38-4f15-92e1-3702c91ca3ab" providerId="ADAL" clId="{55938C9F-5B60-5D44-84C9-17A7777E65DC}" dt="2022-06-16T14:35:07.270" v="4268" actId="478"/>
          <ac:spMkLst>
            <pc:docMk/>
            <pc:sldMk cId="1919989506" sldId="2076137971"/>
            <ac:spMk id="5" creationId="{D0A3A123-CBEE-691F-47EA-1FB448DBDC70}"/>
          </ac:spMkLst>
        </pc:spChg>
        <pc:spChg chg="add mod">
          <ac:chgData name="Toli Apostolidis" userId="47438468-5f38-4f15-92e1-3702c91ca3ab" providerId="ADAL" clId="{55938C9F-5B60-5D44-84C9-17A7777E65DC}" dt="2022-06-16T14:35:04.360" v="4267" actId="1076"/>
          <ac:spMkLst>
            <pc:docMk/>
            <pc:sldMk cId="1919989506" sldId="2076137971"/>
            <ac:spMk id="6" creationId="{077C6E69-EF17-B2C3-7186-36B10586028A}"/>
          </ac:spMkLst>
        </pc:spChg>
        <pc:spChg chg="add mod">
          <ac:chgData name="Toli Apostolidis" userId="47438468-5f38-4f15-92e1-3702c91ca3ab" providerId="ADAL" clId="{55938C9F-5B60-5D44-84C9-17A7777E65DC}" dt="2022-06-16T14:35:26.080" v="4272" actId="1076"/>
          <ac:spMkLst>
            <pc:docMk/>
            <pc:sldMk cId="1919989506" sldId="2076137971"/>
            <ac:spMk id="7" creationId="{D5021A8D-6E09-B5B5-ECC0-0BF176D99945}"/>
          </ac:spMkLst>
        </pc:spChg>
        <pc:spChg chg="add">
          <ac:chgData name="Toli Apostolidis" userId="47438468-5f38-4f15-92e1-3702c91ca3ab" providerId="ADAL" clId="{55938C9F-5B60-5D44-84C9-17A7777E65DC}" dt="2022-06-16T14:35:47.749" v="4273" actId="11529"/>
          <ac:spMkLst>
            <pc:docMk/>
            <pc:sldMk cId="1919989506" sldId="2076137971"/>
            <ac:spMk id="8" creationId="{A34E6CB9-A606-F074-6F7C-C75B0766E84A}"/>
          </ac:spMkLst>
        </pc:spChg>
        <pc:picChg chg="mod">
          <ac:chgData name="Toli Apostolidis" userId="47438468-5f38-4f15-92e1-3702c91ca3ab" providerId="ADAL" clId="{55938C9F-5B60-5D44-84C9-17A7777E65DC}" dt="2022-06-16T14:36:15.417" v="4275" actId="1076"/>
          <ac:picMkLst>
            <pc:docMk/>
            <pc:sldMk cId="1919989506" sldId="2076137971"/>
            <ac:picMk id="2" creationId="{748B0188-792B-89BE-5474-D019E9E3CCDD}"/>
          </ac:picMkLst>
        </pc:picChg>
        <pc:picChg chg="add mod">
          <ac:chgData name="Toli Apostolidis" userId="47438468-5f38-4f15-92e1-3702c91ca3ab" providerId="ADAL" clId="{55938C9F-5B60-5D44-84C9-17A7777E65DC}" dt="2022-06-16T14:31:30.347" v="4253" actId="1076"/>
          <ac:picMkLst>
            <pc:docMk/>
            <pc:sldMk cId="1919989506" sldId="2076137971"/>
            <ac:picMk id="4" creationId="{ACC94D41-BC64-4007-B2E6-9116BC3A507C}"/>
          </ac:picMkLst>
        </pc:picChg>
      </pc:sldChg>
      <pc:sldChg chg="addSp delSp modSp new mod">
        <pc:chgData name="Toli Apostolidis" userId="47438468-5f38-4f15-92e1-3702c91ca3ab" providerId="ADAL" clId="{55938C9F-5B60-5D44-84C9-17A7777E65DC}" dt="2022-06-16T15:18:08.559" v="4297" actId="478"/>
        <pc:sldMkLst>
          <pc:docMk/>
          <pc:sldMk cId="2680885858" sldId="2076137972"/>
        </pc:sldMkLst>
        <pc:spChg chg="add mod">
          <ac:chgData name="Toli Apostolidis" userId="47438468-5f38-4f15-92e1-3702c91ca3ab" providerId="ADAL" clId="{55938C9F-5B60-5D44-84C9-17A7777E65DC}" dt="2022-06-16T15:17:44.319" v="4288" actId="1076"/>
          <ac:spMkLst>
            <pc:docMk/>
            <pc:sldMk cId="2680885858" sldId="2076137972"/>
            <ac:spMk id="6" creationId="{02294D75-8E3D-D97D-1B55-C1C1C3175ACA}"/>
          </ac:spMkLst>
        </pc:spChg>
        <pc:spChg chg="add mod">
          <ac:chgData name="Toli Apostolidis" userId="47438468-5f38-4f15-92e1-3702c91ca3ab" providerId="ADAL" clId="{55938C9F-5B60-5D44-84C9-17A7777E65DC}" dt="2022-06-16T15:17:54.969" v="4292" actId="1076"/>
          <ac:spMkLst>
            <pc:docMk/>
            <pc:sldMk cId="2680885858" sldId="2076137972"/>
            <ac:spMk id="7" creationId="{CDFFEE17-3595-20B7-7AD4-E5A89D6CA06A}"/>
          </ac:spMkLst>
        </pc:spChg>
        <pc:spChg chg="add mod">
          <ac:chgData name="Toli Apostolidis" userId="47438468-5f38-4f15-92e1-3702c91ca3ab" providerId="ADAL" clId="{55938C9F-5B60-5D44-84C9-17A7777E65DC}" dt="2022-06-16T15:18:02.221" v="4294" actId="1076"/>
          <ac:spMkLst>
            <pc:docMk/>
            <pc:sldMk cId="2680885858" sldId="2076137972"/>
            <ac:spMk id="8" creationId="{C346D89C-17FA-6148-5678-C2DEF90FECF5}"/>
          </ac:spMkLst>
        </pc:spChg>
        <pc:spChg chg="add del mod">
          <ac:chgData name="Toli Apostolidis" userId="47438468-5f38-4f15-92e1-3702c91ca3ab" providerId="ADAL" clId="{55938C9F-5B60-5D44-84C9-17A7777E65DC}" dt="2022-06-16T15:18:08.559" v="4297" actId="478"/>
          <ac:spMkLst>
            <pc:docMk/>
            <pc:sldMk cId="2680885858" sldId="2076137972"/>
            <ac:spMk id="9" creationId="{A858B4AF-CA08-923F-EFA8-1DEAFA87D239}"/>
          </ac:spMkLst>
        </pc:spChg>
        <pc:picChg chg="add mod">
          <ac:chgData name="Toli Apostolidis" userId="47438468-5f38-4f15-92e1-3702c91ca3ab" providerId="ADAL" clId="{55938C9F-5B60-5D44-84C9-17A7777E65DC}" dt="2022-06-16T15:17:32.079" v="4286" actId="1076"/>
          <ac:picMkLst>
            <pc:docMk/>
            <pc:sldMk cId="2680885858" sldId="2076137972"/>
            <ac:picMk id="4" creationId="{3A609C83-0340-DA78-A075-83888796573B}"/>
          </ac:picMkLst>
        </pc:picChg>
        <pc:picChg chg="add mod">
          <ac:chgData name="Toli Apostolidis" userId="47438468-5f38-4f15-92e1-3702c91ca3ab" providerId="ADAL" clId="{55938C9F-5B60-5D44-84C9-17A7777E65DC}" dt="2022-06-16T15:17:27.662" v="4285" actId="1076"/>
          <ac:picMkLst>
            <pc:docMk/>
            <pc:sldMk cId="2680885858" sldId="2076137972"/>
            <ac:picMk id="5" creationId="{FF1367BE-B945-DDD3-89AB-0249BF48A21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CA655A-0E6A-8C44-A924-888C011A3F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5BA67A4A-53B4-704A-811A-4BEF2EE488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8EDF4EE-DC6E-CE4B-9246-CE01D45126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B81A95-ED36-C849-82FB-2513A5984EE5}" type="slidenum">
              <a:rPr lang="en-US" smtClean="0"/>
              <a:t>‹#›</a:t>
            </a:fld>
            <a:endParaRPr lang="en-US"/>
          </a:p>
        </p:txBody>
      </p:sp>
    </p:spTree>
    <p:extLst>
      <p:ext uri="{BB962C8B-B14F-4D97-AF65-F5344CB8AC3E}">
        <p14:creationId xmlns:p14="http://schemas.microsoft.com/office/powerpoint/2010/main" val="1728886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523BBA-0593-2E48-BB06-914D1633A78F}" type="datetimeFigureOut">
              <a:rPr lang="en-US" smtClean="0"/>
              <a:t>3/5/23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97428-9A77-FB4D-8CFB-D94C8DB6198E}" type="slidenum">
              <a:rPr lang="en-US" smtClean="0"/>
              <a:t>‹#›</a:t>
            </a:fld>
            <a:endParaRPr lang="en-US"/>
          </a:p>
        </p:txBody>
      </p:sp>
    </p:spTree>
    <p:extLst>
      <p:ext uri="{BB962C8B-B14F-4D97-AF65-F5344CB8AC3E}">
        <p14:creationId xmlns:p14="http://schemas.microsoft.com/office/powerpoint/2010/main" val="1336834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oreilly.com/library/view/distributed-systems-observability/9781492033431/ch04.html#fig44"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oreilly.com/library/view/distributed-systems-observability/9781492033431/ch04.html#fig44"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oreilly.com/library/view/distributed-systems-observability/9781492033431/ch04.html#fig44"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oreilly.com/library/view/distributed-systems-observability/9781492033431/ch04.html#fig44"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oreilly.com/library/view/distributed-systems-observability/9781492033431/ch04.html#fig44"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oreilly.com/library/view/distributed-systems-observability/9781492033431/ch04.html#fig44"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1</a:t>
            </a:fld>
            <a:endParaRPr lang="en-US"/>
          </a:p>
        </p:txBody>
      </p:sp>
    </p:spTree>
    <p:extLst>
      <p:ext uri="{BB962C8B-B14F-4D97-AF65-F5344CB8AC3E}">
        <p14:creationId xmlns:p14="http://schemas.microsoft.com/office/powerpoint/2010/main" val="1925068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Collecting this information and reconstructing the flow of execution while preserving causality for retrospective analysis and troubleshooting enables one to better understand </a:t>
            </a:r>
            <a:r>
              <a:rPr lang="en-GB" sz="1200" b="1" i="0" kern="1200" dirty="0">
                <a:solidFill>
                  <a:schemeClr val="tx1"/>
                </a:solidFill>
                <a:effectLst/>
                <a:latin typeface="+mn-lt"/>
                <a:ea typeface="+mn-ea"/>
                <a:cs typeface="+mn-cs"/>
              </a:rPr>
              <a:t>the lifecycle of a request.</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89</a:t>
            </a:fld>
            <a:endParaRPr lang="en-US"/>
          </a:p>
        </p:txBody>
      </p:sp>
    </p:spTree>
    <p:extLst>
      <p:ext uri="{BB962C8B-B14F-4D97-AF65-F5344CB8AC3E}">
        <p14:creationId xmlns:p14="http://schemas.microsoft.com/office/powerpoint/2010/main" val="130153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Collecting this information and reconstructing the flow of execution while preserving causality for retrospective analysis and troubleshooting enables one to better understand </a:t>
            </a:r>
            <a:r>
              <a:rPr lang="en-GB" sz="1200" b="1" i="0" kern="1200" dirty="0">
                <a:solidFill>
                  <a:schemeClr val="tx1"/>
                </a:solidFill>
                <a:effectLst/>
                <a:latin typeface="+mn-lt"/>
                <a:ea typeface="+mn-ea"/>
                <a:cs typeface="+mn-cs"/>
              </a:rPr>
              <a:t>the lifecycle of a request.</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90</a:t>
            </a:fld>
            <a:endParaRPr lang="en-US"/>
          </a:p>
        </p:txBody>
      </p:sp>
    </p:spTree>
    <p:extLst>
      <p:ext uri="{BB962C8B-B14F-4D97-AF65-F5344CB8AC3E}">
        <p14:creationId xmlns:p14="http://schemas.microsoft.com/office/powerpoint/2010/main" val="3830914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Collecting this information and reconstructing the flow of execution while preserving causality for retrospective analysis and troubleshooting enables one to better understand </a:t>
            </a:r>
            <a:r>
              <a:rPr lang="en-GB" sz="1200" b="1" i="0" kern="1200" dirty="0">
                <a:solidFill>
                  <a:schemeClr val="tx1"/>
                </a:solidFill>
                <a:effectLst/>
                <a:latin typeface="+mn-lt"/>
                <a:ea typeface="+mn-ea"/>
                <a:cs typeface="+mn-cs"/>
              </a:rPr>
              <a:t>the lifecycle of a request.</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91</a:t>
            </a:fld>
            <a:endParaRPr lang="en-US"/>
          </a:p>
        </p:txBody>
      </p:sp>
    </p:spTree>
    <p:extLst>
      <p:ext uri="{BB962C8B-B14F-4D97-AF65-F5344CB8AC3E}">
        <p14:creationId xmlns:p14="http://schemas.microsoft.com/office/powerpoint/2010/main" val="2392893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Collecting this information and reconstructing the flow of execution while preserving causality for retrospective analysis and troubleshooting enables one to better understand </a:t>
            </a:r>
            <a:r>
              <a:rPr lang="en-GB" sz="1200" b="1" i="0" kern="1200" dirty="0">
                <a:solidFill>
                  <a:schemeClr val="tx1"/>
                </a:solidFill>
                <a:effectLst/>
                <a:latin typeface="+mn-lt"/>
                <a:ea typeface="+mn-ea"/>
                <a:cs typeface="+mn-cs"/>
              </a:rPr>
              <a:t>the lifecycle of a request.</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92</a:t>
            </a:fld>
            <a:endParaRPr lang="en-US"/>
          </a:p>
        </p:txBody>
      </p:sp>
    </p:spTree>
    <p:extLst>
      <p:ext uri="{BB962C8B-B14F-4D97-AF65-F5344CB8AC3E}">
        <p14:creationId xmlns:p14="http://schemas.microsoft.com/office/powerpoint/2010/main" val="2579474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Collecting this information and reconstructing the flow of execution while preserving causality for retrospective analysis and troubleshooting enables one to better understand </a:t>
            </a:r>
            <a:r>
              <a:rPr lang="en-GB" sz="1200" b="1" i="0" kern="1200" dirty="0">
                <a:solidFill>
                  <a:schemeClr val="tx1"/>
                </a:solidFill>
                <a:effectLst/>
                <a:latin typeface="+mn-lt"/>
                <a:ea typeface="+mn-ea"/>
                <a:cs typeface="+mn-cs"/>
              </a:rPr>
              <a:t>the lifecycle of a request.</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93</a:t>
            </a:fld>
            <a:endParaRPr lang="en-US"/>
          </a:p>
        </p:txBody>
      </p:sp>
    </p:spTree>
    <p:extLst>
      <p:ext uri="{BB962C8B-B14F-4D97-AF65-F5344CB8AC3E}">
        <p14:creationId xmlns:p14="http://schemas.microsoft.com/office/powerpoint/2010/main" val="627887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Collecting this information and reconstructing the flow of execution while preserving causality for retrospective analysis and troubleshooting enables one to better understand </a:t>
            </a:r>
            <a:r>
              <a:rPr lang="en-GB" sz="1200" b="1" i="0" kern="1200" dirty="0">
                <a:solidFill>
                  <a:schemeClr val="tx1"/>
                </a:solidFill>
                <a:effectLst/>
                <a:latin typeface="+mn-lt"/>
                <a:ea typeface="+mn-ea"/>
                <a:cs typeface="+mn-cs"/>
              </a:rPr>
              <a:t>the lifecycle of a request.</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94</a:t>
            </a:fld>
            <a:endParaRPr lang="en-US"/>
          </a:p>
        </p:txBody>
      </p:sp>
    </p:spTree>
    <p:extLst>
      <p:ext uri="{BB962C8B-B14F-4D97-AF65-F5344CB8AC3E}">
        <p14:creationId xmlns:p14="http://schemas.microsoft.com/office/powerpoint/2010/main" val="93532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Most importantly, having an understanding of the entire request lifecycle makes it possible to </a:t>
            </a:r>
            <a:r>
              <a:rPr lang="en-GB" sz="1200" b="1" i="0" kern="1200" dirty="0">
                <a:solidFill>
                  <a:schemeClr val="tx1"/>
                </a:solidFill>
                <a:effectLst/>
                <a:latin typeface="+mn-lt"/>
                <a:ea typeface="+mn-ea"/>
                <a:cs typeface="+mn-cs"/>
              </a:rPr>
              <a:t>debug requests spanning multiple services </a:t>
            </a:r>
            <a:r>
              <a:rPr lang="en-GB" sz="1200" b="0" i="0" kern="1200" dirty="0">
                <a:solidFill>
                  <a:schemeClr val="tx1"/>
                </a:solidFill>
                <a:effectLst/>
                <a:latin typeface="+mn-lt"/>
                <a:ea typeface="+mn-ea"/>
                <a:cs typeface="+mn-cs"/>
              </a:rPr>
              <a:t>to pinpoint the source of increased latency or resource utilization. For example, </a:t>
            </a:r>
            <a:r>
              <a:rPr lang="en-GB" sz="1200" b="0" i="0" u="none" strike="noStrike"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indicates that the interaction between service C and service D was what took the longest. Traces, as such, largely help one understand the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and sometimes even the </a:t>
            </a:r>
            <a:r>
              <a:rPr lang="en-GB" sz="1200" b="0" i="1" kern="1200" dirty="0">
                <a:solidFill>
                  <a:schemeClr val="tx1"/>
                </a:solidFill>
                <a:effectLst/>
                <a:latin typeface="+mn-lt"/>
                <a:ea typeface="+mn-ea"/>
                <a:cs typeface="+mn-cs"/>
              </a:rPr>
              <a:t>why</a:t>
            </a:r>
            <a:r>
              <a:rPr lang="en-GB" sz="1200" b="0" i="0" kern="1200" dirty="0">
                <a:solidFill>
                  <a:schemeClr val="tx1"/>
                </a:solidFill>
                <a:effectLst/>
                <a:latin typeface="+mn-lt"/>
                <a:ea typeface="+mn-ea"/>
                <a:cs typeface="+mn-cs"/>
              </a:rPr>
              <a:t> (e.g.,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component of a system is even touched during the lifecycle of a request and is slowing the response?).</a:t>
            </a:r>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95</a:t>
            </a:fld>
            <a:endParaRPr lang="en-US"/>
          </a:p>
        </p:txBody>
      </p:sp>
    </p:spTree>
    <p:extLst>
      <p:ext uri="{BB962C8B-B14F-4D97-AF65-F5344CB8AC3E}">
        <p14:creationId xmlns:p14="http://schemas.microsoft.com/office/powerpoint/2010/main" val="2490998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Most importantly, having an understanding of the entire request lifecycle makes it possible to </a:t>
            </a:r>
            <a:r>
              <a:rPr lang="en-GB" sz="1200" b="1" i="0" kern="1200" dirty="0">
                <a:solidFill>
                  <a:schemeClr val="tx1"/>
                </a:solidFill>
                <a:effectLst/>
                <a:latin typeface="+mn-lt"/>
                <a:ea typeface="+mn-ea"/>
                <a:cs typeface="+mn-cs"/>
              </a:rPr>
              <a:t>debug requests spanning multiple services </a:t>
            </a:r>
            <a:r>
              <a:rPr lang="en-GB" sz="1200" b="0" i="0" kern="1200" dirty="0">
                <a:solidFill>
                  <a:schemeClr val="tx1"/>
                </a:solidFill>
                <a:effectLst/>
                <a:latin typeface="+mn-lt"/>
                <a:ea typeface="+mn-ea"/>
                <a:cs typeface="+mn-cs"/>
              </a:rPr>
              <a:t>to pinpoint the source of increased latency or resource utilization. For example, </a:t>
            </a:r>
            <a:r>
              <a:rPr lang="en-GB" sz="1200" b="0" i="0" u="none" strike="noStrike"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indicates that the interaction between service C and service D was what took the longest. Traces, as such, largely help one understand the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and sometimes even the </a:t>
            </a:r>
            <a:r>
              <a:rPr lang="en-GB" sz="1200" b="0" i="1" kern="1200" dirty="0">
                <a:solidFill>
                  <a:schemeClr val="tx1"/>
                </a:solidFill>
                <a:effectLst/>
                <a:latin typeface="+mn-lt"/>
                <a:ea typeface="+mn-ea"/>
                <a:cs typeface="+mn-cs"/>
              </a:rPr>
              <a:t>why</a:t>
            </a:r>
            <a:r>
              <a:rPr lang="en-GB" sz="1200" b="0" i="0" kern="1200" dirty="0">
                <a:solidFill>
                  <a:schemeClr val="tx1"/>
                </a:solidFill>
                <a:effectLst/>
                <a:latin typeface="+mn-lt"/>
                <a:ea typeface="+mn-ea"/>
                <a:cs typeface="+mn-cs"/>
              </a:rPr>
              <a:t> (e.g.,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component of a system is even touched during the lifecycle of a request and is slowing the response?).</a:t>
            </a:r>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96</a:t>
            </a:fld>
            <a:endParaRPr lang="en-US"/>
          </a:p>
        </p:txBody>
      </p:sp>
    </p:spTree>
    <p:extLst>
      <p:ext uri="{BB962C8B-B14F-4D97-AF65-F5344CB8AC3E}">
        <p14:creationId xmlns:p14="http://schemas.microsoft.com/office/powerpoint/2010/main" val="1010814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Collecting this information and reconstructing the flow of execution while preserving causality for retrospective analysis and troubleshooting enables one to better understand the lifecycle of a request.</a:t>
            </a:r>
          </a:p>
          <a:p>
            <a:pPr fontAlgn="base"/>
            <a:r>
              <a:rPr lang="en-GB" sz="1200" b="0" i="0" kern="1200" dirty="0">
                <a:solidFill>
                  <a:schemeClr val="tx1"/>
                </a:solidFill>
                <a:effectLst/>
                <a:latin typeface="+mn-lt"/>
                <a:ea typeface="+mn-ea"/>
                <a:cs typeface="+mn-cs"/>
              </a:rPr>
              <a:t>Most importantly, having an understanding of the entire request lifecycle makes it possible to debug requests spanning multiple services to pinpoint the source of increased latency or resource utilization. For example, </a:t>
            </a:r>
            <a:r>
              <a:rPr lang="en-GB" sz="1200" b="0" i="0" u="none" strike="noStrike"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indicates that the interaction between service C and service D was what took the longest. Traces, as such, largely help one understand the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and sometimes even the </a:t>
            </a:r>
            <a:r>
              <a:rPr lang="en-GB" sz="1200" b="0" i="1" kern="1200" dirty="0">
                <a:solidFill>
                  <a:schemeClr val="tx1"/>
                </a:solidFill>
                <a:effectLst/>
                <a:latin typeface="+mn-lt"/>
                <a:ea typeface="+mn-ea"/>
                <a:cs typeface="+mn-cs"/>
              </a:rPr>
              <a:t>why</a:t>
            </a:r>
            <a:r>
              <a:rPr lang="en-GB" sz="1200" b="0" i="0" kern="1200" dirty="0">
                <a:solidFill>
                  <a:schemeClr val="tx1"/>
                </a:solidFill>
                <a:effectLst/>
                <a:latin typeface="+mn-lt"/>
                <a:ea typeface="+mn-ea"/>
                <a:cs typeface="+mn-cs"/>
              </a:rPr>
              <a:t> (e.g.,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component of a system is even touched during the lifecycle of a request and is slowing the response?).</a:t>
            </a:r>
          </a:p>
          <a:p>
            <a:pPr fontAlgn="base"/>
            <a:r>
              <a:rPr lang="en-GB" sz="1200" b="0" i="0" kern="1200" dirty="0">
                <a:solidFill>
                  <a:schemeClr val="tx1"/>
                </a:solidFill>
                <a:effectLst/>
                <a:latin typeface="+mn-lt"/>
                <a:ea typeface="+mn-ea"/>
                <a:cs typeface="+mn-cs"/>
              </a:rPr>
              <a:t>The use cases of distributed tracing are myriad. While used primarily for inter service dependency analysis, distributed profiling, and debugging steady-state problems, tracing can also help with chargeback and capacity planning.</a:t>
            </a:r>
          </a:p>
          <a:p>
            <a:br>
              <a:rPr lang="en-GB" dirty="0"/>
            </a:br>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98</a:t>
            </a:fld>
            <a:endParaRPr lang="en-US"/>
          </a:p>
        </p:txBody>
      </p:sp>
    </p:spTree>
    <p:extLst>
      <p:ext uri="{BB962C8B-B14F-4D97-AF65-F5344CB8AC3E}">
        <p14:creationId xmlns:p14="http://schemas.microsoft.com/office/powerpoint/2010/main" val="4211543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Collecting this information and reconstructing the flow of execution while preserving causality for retrospective analysis and troubleshooting enables one to better understand the lifecycle of a request.</a:t>
            </a:r>
          </a:p>
          <a:p>
            <a:pPr fontAlgn="base"/>
            <a:r>
              <a:rPr lang="en-GB" sz="1200" b="0" i="0" kern="1200" dirty="0">
                <a:solidFill>
                  <a:schemeClr val="tx1"/>
                </a:solidFill>
                <a:effectLst/>
                <a:latin typeface="+mn-lt"/>
                <a:ea typeface="+mn-ea"/>
                <a:cs typeface="+mn-cs"/>
              </a:rPr>
              <a:t>Most importantly, having an understanding of the entire request lifecycle makes it possible to debug requests spanning multiple services to pinpoint the source of increased latency or resource utilization. For example, </a:t>
            </a:r>
            <a:r>
              <a:rPr lang="en-GB" sz="1200" b="0" i="0" u="none" strike="noStrike"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indicates that the interaction between service C and service D was what took the longest. Traces, as such, largely help one understand the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and sometimes even the </a:t>
            </a:r>
            <a:r>
              <a:rPr lang="en-GB" sz="1200" b="0" i="1" kern="1200" dirty="0">
                <a:solidFill>
                  <a:schemeClr val="tx1"/>
                </a:solidFill>
                <a:effectLst/>
                <a:latin typeface="+mn-lt"/>
                <a:ea typeface="+mn-ea"/>
                <a:cs typeface="+mn-cs"/>
              </a:rPr>
              <a:t>why</a:t>
            </a:r>
            <a:r>
              <a:rPr lang="en-GB" sz="1200" b="0" i="0" kern="1200" dirty="0">
                <a:solidFill>
                  <a:schemeClr val="tx1"/>
                </a:solidFill>
                <a:effectLst/>
                <a:latin typeface="+mn-lt"/>
                <a:ea typeface="+mn-ea"/>
                <a:cs typeface="+mn-cs"/>
              </a:rPr>
              <a:t> (e.g.,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component of a system is even touched during the lifecycle of a request and is slowing the response?).</a:t>
            </a:r>
          </a:p>
          <a:p>
            <a:pPr fontAlgn="base"/>
            <a:r>
              <a:rPr lang="en-GB" sz="1200" b="0" i="0" kern="1200" dirty="0">
                <a:solidFill>
                  <a:schemeClr val="tx1"/>
                </a:solidFill>
                <a:effectLst/>
                <a:latin typeface="+mn-lt"/>
                <a:ea typeface="+mn-ea"/>
                <a:cs typeface="+mn-cs"/>
              </a:rPr>
              <a:t>The use cases of distributed tracing are myriad. While used primarily for inter service dependency analysis, distributed profiling, and debugging steady-state problems, tracing can also help with chargeback and capacity planning.</a:t>
            </a:r>
          </a:p>
          <a:p>
            <a:br>
              <a:rPr lang="en-GB" dirty="0"/>
            </a:br>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99</a:t>
            </a:fld>
            <a:endParaRPr lang="en-US"/>
          </a:p>
        </p:txBody>
      </p:sp>
    </p:spTree>
    <p:extLst>
      <p:ext uri="{BB962C8B-B14F-4D97-AF65-F5344CB8AC3E}">
        <p14:creationId xmlns:p14="http://schemas.microsoft.com/office/powerpoint/2010/main" val="2501083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What’s your mental model of o11y telemetry datatypes?</a:t>
            </a:r>
          </a:p>
          <a:p>
            <a:pPr marL="171450" indent="-171450">
              <a:buFontTx/>
              <a:buChar char="-"/>
            </a:pPr>
            <a:r>
              <a:rPr lang="en-US" dirty="0"/>
              <a:t>Misconception: everything is just structured logging?</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21</a:t>
            </a:fld>
            <a:endParaRPr lang="en-US"/>
          </a:p>
        </p:txBody>
      </p:sp>
    </p:spTree>
    <p:extLst>
      <p:ext uri="{BB962C8B-B14F-4D97-AF65-F5344CB8AC3E}">
        <p14:creationId xmlns:p14="http://schemas.microsoft.com/office/powerpoint/2010/main" val="248438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Collecting this information and reconstructing the flow of execution while preserving causality for retrospective analysis and troubleshooting enables one to better understand the lifecycle of a request.</a:t>
            </a:r>
          </a:p>
          <a:p>
            <a:pPr fontAlgn="base"/>
            <a:r>
              <a:rPr lang="en-GB" sz="1200" b="0" i="0" kern="1200" dirty="0">
                <a:solidFill>
                  <a:schemeClr val="tx1"/>
                </a:solidFill>
                <a:effectLst/>
                <a:latin typeface="+mn-lt"/>
                <a:ea typeface="+mn-ea"/>
                <a:cs typeface="+mn-cs"/>
              </a:rPr>
              <a:t>Most importantly, having an understanding of the entire request lifecycle makes it possible to debug requests spanning multiple services to pinpoint the source of increased latency or resource utilization. For example, </a:t>
            </a:r>
            <a:r>
              <a:rPr lang="en-GB" sz="1200" b="0" i="0" u="none" strike="noStrike"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indicates that the interaction between service C and service D was what took the longest. Traces, as such, largely help one understand the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and sometimes even the </a:t>
            </a:r>
            <a:r>
              <a:rPr lang="en-GB" sz="1200" b="0" i="1" kern="1200" dirty="0">
                <a:solidFill>
                  <a:schemeClr val="tx1"/>
                </a:solidFill>
                <a:effectLst/>
                <a:latin typeface="+mn-lt"/>
                <a:ea typeface="+mn-ea"/>
                <a:cs typeface="+mn-cs"/>
              </a:rPr>
              <a:t>why</a:t>
            </a:r>
            <a:r>
              <a:rPr lang="en-GB" sz="1200" b="0" i="0" kern="1200" dirty="0">
                <a:solidFill>
                  <a:schemeClr val="tx1"/>
                </a:solidFill>
                <a:effectLst/>
                <a:latin typeface="+mn-lt"/>
                <a:ea typeface="+mn-ea"/>
                <a:cs typeface="+mn-cs"/>
              </a:rPr>
              <a:t> (e.g.,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component of a system is even touched during the lifecycle of a request and is slowing the response?).</a:t>
            </a:r>
          </a:p>
          <a:p>
            <a:pPr fontAlgn="base"/>
            <a:r>
              <a:rPr lang="en-GB" sz="1200" b="0" i="0" kern="1200" dirty="0">
                <a:solidFill>
                  <a:schemeClr val="tx1"/>
                </a:solidFill>
                <a:effectLst/>
                <a:latin typeface="+mn-lt"/>
                <a:ea typeface="+mn-ea"/>
                <a:cs typeface="+mn-cs"/>
              </a:rPr>
              <a:t>The use cases of distributed tracing are myriad. While used primarily for inter service dependency analysis, distributed profiling, and debugging steady-state problems, tracing can also help with chargeback and capacity planning.</a:t>
            </a:r>
          </a:p>
          <a:p>
            <a:br>
              <a:rPr lang="en-GB" dirty="0"/>
            </a:br>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100</a:t>
            </a:fld>
            <a:endParaRPr lang="en-US"/>
          </a:p>
        </p:txBody>
      </p:sp>
    </p:spTree>
    <p:extLst>
      <p:ext uri="{BB962C8B-B14F-4D97-AF65-F5344CB8AC3E}">
        <p14:creationId xmlns:p14="http://schemas.microsoft.com/office/powerpoint/2010/main" val="2522798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What’s your mental model of o11y telemetry datatypes?</a:t>
            </a:r>
          </a:p>
          <a:p>
            <a:pPr marL="171450" indent="-171450">
              <a:buFontTx/>
              <a:buChar char="-"/>
            </a:pPr>
            <a:r>
              <a:rPr lang="en-US" dirty="0"/>
              <a:t>Misconception: everything is just structured logging?</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22</a:t>
            </a:fld>
            <a:endParaRPr lang="en-US"/>
          </a:p>
        </p:txBody>
      </p:sp>
    </p:spTree>
    <p:extLst>
      <p:ext uri="{BB962C8B-B14F-4D97-AF65-F5344CB8AC3E}">
        <p14:creationId xmlns:p14="http://schemas.microsoft.com/office/powerpoint/2010/main" val="1151051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What’s your mental model of o11y telemetry data structures?</a:t>
            </a:r>
          </a:p>
          <a:p>
            <a:pPr marL="171450" indent="-171450">
              <a:buFontTx/>
              <a:buChar char="-"/>
            </a:pPr>
            <a:r>
              <a:rPr lang="en-US" dirty="0"/>
              <a:t>Misconception: everything is just structured logging?</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25</a:t>
            </a:fld>
            <a:endParaRPr lang="en-US"/>
          </a:p>
        </p:txBody>
      </p:sp>
    </p:spTree>
    <p:extLst>
      <p:ext uri="{BB962C8B-B14F-4D97-AF65-F5344CB8AC3E}">
        <p14:creationId xmlns:p14="http://schemas.microsoft.com/office/powerpoint/2010/main" val="3813654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26</a:t>
            </a:fld>
            <a:endParaRPr lang="en-US"/>
          </a:p>
        </p:txBody>
      </p:sp>
    </p:spTree>
    <p:extLst>
      <p:ext uri="{BB962C8B-B14F-4D97-AF65-F5344CB8AC3E}">
        <p14:creationId xmlns:p14="http://schemas.microsoft.com/office/powerpoint/2010/main" val="4001686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What’s your mental model of o11y telemetry datatypes?</a:t>
            </a:r>
          </a:p>
          <a:p>
            <a:pPr marL="171450" indent="-171450">
              <a:buFontTx/>
              <a:buChar char="-"/>
            </a:pPr>
            <a:r>
              <a:rPr lang="en-US" dirty="0"/>
              <a:t>Misconception: everything is just structured logging?</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35</a:t>
            </a:fld>
            <a:endParaRPr lang="en-US"/>
          </a:p>
        </p:txBody>
      </p:sp>
    </p:spTree>
    <p:extLst>
      <p:ext uri="{BB962C8B-B14F-4D97-AF65-F5344CB8AC3E}">
        <p14:creationId xmlns:p14="http://schemas.microsoft.com/office/powerpoint/2010/main" val="2383977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What’s your mental model of o11y telemetry datatypes?</a:t>
            </a:r>
          </a:p>
          <a:p>
            <a:pPr marL="171450" indent="-171450">
              <a:buFontTx/>
              <a:buChar char="-"/>
            </a:pPr>
            <a:r>
              <a:rPr lang="en-US" dirty="0"/>
              <a:t>Misconception: everything is just structured logging?</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44</a:t>
            </a:fld>
            <a:endParaRPr lang="en-US"/>
          </a:p>
        </p:txBody>
      </p:sp>
    </p:spTree>
    <p:extLst>
      <p:ext uri="{BB962C8B-B14F-4D97-AF65-F5344CB8AC3E}">
        <p14:creationId xmlns:p14="http://schemas.microsoft.com/office/powerpoint/2010/main" val="1608207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75</a:t>
            </a:fld>
            <a:endParaRPr lang="en-US"/>
          </a:p>
        </p:txBody>
      </p:sp>
    </p:spTree>
    <p:extLst>
      <p:ext uri="{BB962C8B-B14F-4D97-AF65-F5344CB8AC3E}">
        <p14:creationId xmlns:p14="http://schemas.microsoft.com/office/powerpoint/2010/main" val="200210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 For example, </a:t>
            </a:r>
            <a:r>
              <a:rPr lang="en-GB" sz="1200" b="0" i="0" u="none" strike="noStrike"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indicates that the interaction between service C and service D was what took the longest. Traces, as such, largely help one understand the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and sometimes even the </a:t>
            </a:r>
            <a:r>
              <a:rPr lang="en-GB" sz="1200" b="0" i="1" kern="1200" dirty="0">
                <a:solidFill>
                  <a:schemeClr val="tx1"/>
                </a:solidFill>
                <a:effectLst/>
                <a:latin typeface="+mn-lt"/>
                <a:ea typeface="+mn-ea"/>
                <a:cs typeface="+mn-cs"/>
              </a:rPr>
              <a:t>why</a:t>
            </a:r>
            <a:r>
              <a:rPr lang="en-GB" sz="1200" b="0" i="0" kern="1200" dirty="0">
                <a:solidFill>
                  <a:schemeClr val="tx1"/>
                </a:solidFill>
                <a:effectLst/>
                <a:latin typeface="+mn-lt"/>
                <a:ea typeface="+mn-ea"/>
                <a:cs typeface="+mn-cs"/>
              </a:rPr>
              <a:t> (e.g., </a:t>
            </a:r>
            <a:r>
              <a:rPr lang="en-GB" sz="1200" b="0" i="1" kern="1200" dirty="0">
                <a:solidFill>
                  <a:schemeClr val="tx1"/>
                </a:solidFill>
                <a:effectLst/>
                <a:latin typeface="+mn-lt"/>
                <a:ea typeface="+mn-ea"/>
                <a:cs typeface="+mn-cs"/>
              </a:rPr>
              <a:t>which</a:t>
            </a:r>
            <a:r>
              <a:rPr lang="en-GB" sz="1200" b="0" i="0" kern="1200" dirty="0">
                <a:solidFill>
                  <a:schemeClr val="tx1"/>
                </a:solidFill>
                <a:effectLst/>
                <a:latin typeface="+mn-lt"/>
                <a:ea typeface="+mn-ea"/>
                <a:cs typeface="+mn-cs"/>
              </a:rPr>
              <a:t> component of a system is even touched during the lifecycle of a request and is slowing the response?).</a:t>
            </a:r>
          </a:p>
          <a:p>
            <a:pPr fontAlgn="base"/>
            <a:r>
              <a:rPr lang="en-GB" sz="1200" b="0" i="0" kern="1200" dirty="0">
                <a:solidFill>
                  <a:schemeClr val="tx1"/>
                </a:solidFill>
                <a:effectLst/>
                <a:latin typeface="+mn-lt"/>
                <a:ea typeface="+mn-ea"/>
                <a:cs typeface="+mn-cs"/>
              </a:rPr>
              <a:t>The use cases of distributed tracing are myriad. While used primarily for inter service dependency analysis, distributed profiling, and debugging steady-state problems, tracing can also help with chargeback and capacity planning.</a:t>
            </a:r>
          </a:p>
          <a:p>
            <a:br>
              <a:rPr lang="en-GB" dirty="0"/>
            </a:br>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88</a:t>
            </a:fld>
            <a:endParaRPr lang="en-US"/>
          </a:p>
        </p:txBody>
      </p:sp>
    </p:spTree>
    <p:extLst>
      <p:ext uri="{BB962C8B-B14F-4D97-AF65-F5344CB8AC3E}">
        <p14:creationId xmlns:p14="http://schemas.microsoft.com/office/powerpoint/2010/main" val="1886317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Head40+Copy P">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D079365-913F-F84C-A6F8-02BC1B9C2BC2}"/>
              </a:ext>
            </a:extLst>
          </p:cNvPr>
          <p:cNvGrpSpPr/>
          <p:nvPr userDrawn="1"/>
        </p:nvGrpSpPr>
        <p:grpSpPr>
          <a:xfrm>
            <a:off x="0" y="6327147"/>
            <a:ext cx="12192000" cy="530853"/>
            <a:chOff x="0" y="4745360"/>
            <a:chExt cx="9144000" cy="39814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4874208"/>
              <a:ext cx="9144000" cy="269292"/>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14" name="Picture 13">
              <a:extLst>
                <a:ext uri="{FF2B5EF4-FFF2-40B4-BE49-F238E27FC236}">
                  <a16:creationId xmlns:a16="http://schemas.microsoft.com/office/drawing/2014/main" id="{286922AE-AE95-9849-A6B7-DA526C5C4E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25789" y="4745360"/>
              <a:ext cx="503837" cy="175697"/>
            </a:xfrm>
            <a:prstGeom prst="rect">
              <a:avLst/>
            </a:prstGeom>
          </p:spPr>
        </p:pic>
      </p:grpSp>
      <p:sp>
        <p:nvSpPr>
          <p:cNvPr id="16" name="Text Placeholder 2">
            <a:extLst>
              <a:ext uri="{FF2B5EF4-FFF2-40B4-BE49-F238E27FC236}">
                <a16:creationId xmlns:a16="http://schemas.microsoft.com/office/drawing/2014/main" id="{72539976-432D-A049-8FB3-47503C280EB7}"/>
              </a:ext>
            </a:extLst>
          </p:cNvPr>
          <p:cNvSpPr>
            <a:spLocks noGrp="1"/>
          </p:cNvSpPr>
          <p:nvPr>
            <p:ph idx="1"/>
          </p:nvPr>
        </p:nvSpPr>
        <p:spPr>
          <a:xfrm>
            <a:off x="814918" y="1951567"/>
            <a:ext cx="10562167" cy="40556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Placeholder 1">
            <a:extLst>
              <a:ext uri="{FF2B5EF4-FFF2-40B4-BE49-F238E27FC236}">
                <a16:creationId xmlns:a16="http://schemas.microsoft.com/office/drawing/2014/main" id="{8954270E-A565-1149-B960-4D35682B1B0D}"/>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spTree>
    <p:extLst>
      <p:ext uri="{BB962C8B-B14F-4D97-AF65-F5344CB8AC3E}">
        <p14:creationId xmlns:p14="http://schemas.microsoft.com/office/powerpoint/2010/main" val="3299776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7" name="Picture 13">
            <a:extLst>
              <a:ext uri="{FF2B5EF4-FFF2-40B4-BE49-F238E27FC236}">
                <a16:creationId xmlns:a16="http://schemas.microsoft.com/office/drawing/2014/main" id="{BC5E0EB9-4497-3A47-A7C9-6DF736568A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48301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ead40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sp>
        <p:nvSpPr>
          <p:cNvPr id="7" name="Title Placeholder 1">
            <a:extLst>
              <a:ext uri="{FF2B5EF4-FFF2-40B4-BE49-F238E27FC236}">
                <a16:creationId xmlns:a16="http://schemas.microsoft.com/office/drawing/2014/main" id="{81564A82-C707-BC43-B025-B244416F8ACC}"/>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lvl1pPr>
              <a:defRPr>
                <a:solidFill>
                  <a:schemeClr val="bg1"/>
                </a:solidFill>
              </a:defRPr>
            </a:lvl1pPr>
          </a:lstStyle>
          <a:p>
            <a:r>
              <a:rPr lang="en-GB"/>
              <a:t>Click to edit Master title style</a:t>
            </a:r>
            <a:endParaRPr lang="en-US"/>
          </a:p>
        </p:txBody>
      </p:sp>
      <p:pic>
        <p:nvPicPr>
          <p:cNvPr id="5" name="Picture 13">
            <a:extLst>
              <a:ext uri="{FF2B5EF4-FFF2-40B4-BE49-F238E27FC236}">
                <a16:creationId xmlns:a16="http://schemas.microsoft.com/office/drawing/2014/main" id="{612977CD-FAB3-104A-AE41-4F76DB6CF0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3031506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40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19212A4-7A83-1C4C-942D-0A8B13477CBF}"/>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lvl1pPr>
              <a:defRPr>
                <a:solidFill>
                  <a:schemeClr val="tx2"/>
                </a:solidFill>
              </a:defRPr>
            </a:lvl1pPr>
          </a:lstStyle>
          <a:p>
            <a:r>
              <a:rPr lang="en-GB"/>
              <a:t>Click to edit Master title style</a:t>
            </a:r>
            <a:endParaRPr lang="en-US"/>
          </a:p>
        </p:txBody>
      </p:sp>
      <p:pic>
        <p:nvPicPr>
          <p:cNvPr id="5" name="Picture 4">
            <a:extLst>
              <a:ext uri="{FF2B5EF4-FFF2-40B4-BE49-F238E27FC236}">
                <a16:creationId xmlns:a16="http://schemas.microsoft.com/office/drawing/2014/main" id="{C178F519-98F0-734E-845A-40A0B0198C29}"/>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2433695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ad28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sp>
        <p:nvSpPr>
          <p:cNvPr id="7" name="Title Placeholder 1">
            <a:extLst>
              <a:ext uri="{FF2B5EF4-FFF2-40B4-BE49-F238E27FC236}">
                <a16:creationId xmlns:a16="http://schemas.microsoft.com/office/drawing/2014/main" id="{81564A82-C707-BC43-B025-B244416F8ACC}"/>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bg1"/>
                </a:solidFill>
              </a:defRPr>
            </a:lvl1pPr>
          </a:lstStyle>
          <a:p>
            <a:r>
              <a:rPr lang="en-US"/>
              <a:t>Headline 28</a:t>
            </a:r>
          </a:p>
        </p:txBody>
      </p:sp>
      <p:pic>
        <p:nvPicPr>
          <p:cNvPr id="5" name="Picture 13">
            <a:extLst>
              <a:ext uri="{FF2B5EF4-FFF2-40B4-BE49-F238E27FC236}">
                <a16:creationId xmlns:a16="http://schemas.microsoft.com/office/drawing/2014/main" id="{2F095CD9-42FF-1B43-A6F6-D5AAC048FD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1758600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Head28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19212A4-7A83-1C4C-942D-0A8B13477CBF}"/>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tx2"/>
                </a:solidFill>
              </a:defRPr>
            </a:lvl1pPr>
          </a:lstStyle>
          <a:p>
            <a:r>
              <a:rPr lang="en-US"/>
              <a:t>Headline 28</a:t>
            </a:r>
          </a:p>
        </p:txBody>
      </p:sp>
      <p:pic>
        <p:nvPicPr>
          <p:cNvPr id="5" name="Picture 4">
            <a:extLst>
              <a:ext uri="{FF2B5EF4-FFF2-40B4-BE49-F238E27FC236}">
                <a16:creationId xmlns:a16="http://schemas.microsoft.com/office/drawing/2014/main" id="{AF275353-9384-DA4B-BCE3-EE34E497C8BE}"/>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1213999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vider40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90D7165C-69DF-F44A-8534-5D7280CC8C76}"/>
              </a:ext>
            </a:extLst>
          </p:cNvPr>
          <p:cNvSpPr>
            <a:spLocks noGrp="1"/>
          </p:cNvSpPr>
          <p:nvPr>
            <p:ph type="title" hasCustomPrompt="1"/>
          </p:nvPr>
        </p:nvSpPr>
        <p:spPr>
          <a:xfrm>
            <a:off x="993357" y="1266193"/>
            <a:ext cx="10225616" cy="4149324"/>
          </a:xfrm>
          <a:prstGeom prst="rect">
            <a:avLst/>
          </a:prstGeom>
        </p:spPr>
        <p:txBody>
          <a:bodyPr vert="horz" lIns="0" tIns="0" rIns="0" bIns="0" rtlCol="0" anchor="t">
            <a:noAutofit/>
          </a:bodyPr>
          <a:lstStyle>
            <a:lvl1pPr algn="ctr">
              <a:defRPr sz="7200" b="0" i="0">
                <a:solidFill>
                  <a:schemeClr val="bg1"/>
                </a:solidFill>
              </a:defRPr>
            </a:lvl1pPr>
          </a:lstStyle>
          <a:p>
            <a:r>
              <a:rPr lang="en-US"/>
              <a:t>Divider 40</a:t>
            </a:r>
          </a:p>
        </p:txBody>
      </p:sp>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13" name="Picture 13">
            <a:extLst>
              <a:ext uri="{FF2B5EF4-FFF2-40B4-BE49-F238E27FC236}">
                <a16:creationId xmlns:a16="http://schemas.microsoft.com/office/drawing/2014/main" id="{6FDAEEEB-DE73-8048-B1ED-41F92A79E2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1272367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40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939F1CF-02F3-A041-AADD-F58C33078772}"/>
              </a:ext>
            </a:extLst>
          </p:cNvPr>
          <p:cNvSpPr>
            <a:spLocks noGrp="1"/>
          </p:cNvSpPr>
          <p:nvPr>
            <p:ph type="title" hasCustomPrompt="1"/>
          </p:nvPr>
        </p:nvSpPr>
        <p:spPr>
          <a:xfrm>
            <a:off x="993357" y="1266193"/>
            <a:ext cx="10225616" cy="4149324"/>
          </a:xfrm>
          <a:prstGeom prst="rect">
            <a:avLst/>
          </a:prstGeom>
        </p:spPr>
        <p:txBody>
          <a:bodyPr vert="horz" lIns="0" tIns="0" rIns="0" bIns="0" rtlCol="0" anchor="t">
            <a:noAutofit/>
          </a:bodyPr>
          <a:lstStyle>
            <a:lvl1pPr algn="ctr">
              <a:defRPr sz="7200" b="0" i="0">
                <a:solidFill>
                  <a:schemeClr val="tx2"/>
                </a:solidFill>
              </a:defRPr>
            </a:lvl1pPr>
          </a:lstStyle>
          <a:p>
            <a:r>
              <a:rPr lang="en-US"/>
              <a:t>Divider 40</a:t>
            </a:r>
          </a:p>
        </p:txBody>
      </p:sp>
      <p:pic>
        <p:nvPicPr>
          <p:cNvPr id="6" name="Picture 5">
            <a:extLst>
              <a:ext uri="{FF2B5EF4-FFF2-40B4-BE49-F238E27FC236}">
                <a16:creationId xmlns:a16="http://schemas.microsoft.com/office/drawing/2014/main" id="{98EB8930-F231-EB48-8C6F-E5868BA0E399}"/>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3512225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4" name="Picture 13">
            <a:extLst>
              <a:ext uri="{FF2B5EF4-FFF2-40B4-BE49-F238E27FC236}">
                <a16:creationId xmlns:a16="http://schemas.microsoft.com/office/drawing/2014/main" id="{105C9EE5-E663-D14C-BB1D-84D80EFE3B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897175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287EC-D6CF-DD40-B968-94D0538B0FFE}"/>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1591349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4" name="Picture 13">
            <a:extLst>
              <a:ext uri="{FF2B5EF4-FFF2-40B4-BE49-F238E27FC236}">
                <a16:creationId xmlns:a16="http://schemas.microsoft.com/office/drawing/2014/main" id="{B951BF1B-A3E9-7643-8425-2FFF256CDF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100063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Head40+Copy 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52A3FA1-7152-3145-8241-B381FCF93AE1}"/>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0" name="Text Placeholder 2">
            <a:extLst>
              <a:ext uri="{FF2B5EF4-FFF2-40B4-BE49-F238E27FC236}">
                <a16:creationId xmlns:a16="http://schemas.microsoft.com/office/drawing/2014/main" id="{F4211374-D6B5-3245-8C3E-D411C208111A}"/>
              </a:ext>
            </a:extLst>
          </p:cNvPr>
          <p:cNvSpPr>
            <a:spLocks noGrp="1"/>
          </p:cNvSpPr>
          <p:nvPr>
            <p:ph idx="1"/>
          </p:nvPr>
        </p:nvSpPr>
        <p:spPr>
          <a:xfrm>
            <a:off x="814918" y="1951567"/>
            <a:ext cx="10562167" cy="40556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itle Placeholder 1">
            <a:extLst>
              <a:ext uri="{FF2B5EF4-FFF2-40B4-BE49-F238E27FC236}">
                <a16:creationId xmlns:a16="http://schemas.microsoft.com/office/drawing/2014/main" id="{8806ED3A-BC53-1B43-B080-5E64D9708273}"/>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7" name="Picture 13">
            <a:extLst>
              <a:ext uri="{FF2B5EF4-FFF2-40B4-BE49-F238E27FC236}">
                <a16:creationId xmlns:a16="http://schemas.microsoft.com/office/drawing/2014/main" id="{EC932E78-62DE-AB4F-9F0C-A2B6C35546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1845751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ver54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C86949-59B6-B942-A582-8630B81062F0}"/>
              </a:ext>
            </a:extLst>
          </p:cNvPr>
          <p:cNvPicPr>
            <a:picLocks noChangeAspect="1"/>
          </p:cNvPicPr>
          <p:nvPr userDrawn="1"/>
        </p:nvPicPr>
        <p:blipFill>
          <a:blip r:embed="rId2"/>
          <a:stretch>
            <a:fillRect/>
          </a:stretch>
        </p:blipFill>
        <p:spPr>
          <a:xfrm>
            <a:off x="9910631" y="5614613"/>
            <a:ext cx="1993503" cy="695172"/>
          </a:xfrm>
          <a:prstGeom prst="rect">
            <a:avLst/>
          </a:prstGeom>
        </p:spPr>
      </p:pic>
      <p:sp>
        <p:nvSpPr>
          <p:cNvPr id="11" name="Freeform 10">
            <a:extLst>
              <a:ext uri="{FF2B5EF4-FFF2-40B4-BE49-F238E27FC236}">
                <a16:creationId xmlns:a16="http://schemas.microsoft.com/office/drawing/2014/main" id="{F3D16807-4A73-F948-8C55-3397F523036E}"/>
              </a:ext>
            </a:extLst>
          </p:cNvPr>
          <p:cNvSpPr/>
          <p:nvPr userDrawn="1"/>
        </p:nvSpPr>
        <p:spPr>
          <a:xfrm>
            <a:off x="6096001" y="761756"/>
            <a:ext cx="6096001" cy="6097275"/>
          </a:xfrm>
          <a:custGeom>
            <a:avLst/>
            <a:gdLst>
              <a:gd name="connsiteX0" fmla="*/ 3698801 w 3698801"/>
              <a:gd name="connsiteY0" fmla="*/ 0 h 3699574"/>
              <a:gd name="connsiteX1" fmla="*/ 3698801 w 3698801"/>
              <a:gd name="connsiteY1" fmla="*/ 906530 h 3699574"/>
              <a:gd name="connsiteX2" fmla="*/ 1724161 w 3698801"/>
              <a:gd name="connsiteY2" fmla="*/ 1724573 h 3699574"/>
              <a:gd name="connsiteX3" fmla="*/ 906530 w 3698801"/>
              <a:gd name="connsiteY3" fmla="*/ 3699384 h 3699574"/>
              <a:gd name="connsiteX4" fmla="*/ 3698801 w 3698801"/>
              <a:gd name="connsiteY4" fmla="*/ 3698801 h 3699574"/>
              <a:gd name="connsiteX5" fmla="*/ 0 w 3698801"/>
              <a:gd name="connsiteY5" fmla="*/ 3699574 h 3699574"/>
              <a:gd name="connsiteX6" fmla="*/ 1083081 w 3698801"/>
              <a:gd name="connsiteY6" fmla="*/ 1083627 h 3699574"/>
              <a:gd name="connsiteX7" fmla="*/ 3698801 w 3698801"/>
              <a:gd name="connsiteY7" fmla="*/ 0 h 369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8801" h="3699574">
                <a:moveTo>
                  <a:pt x="3698801" y="0"/>
                </a:moveTo>
                <a:lnTo>
                  <a:pt x="3698801" y="906530"/>
                </a:lnTo>
                <a:cubicBezTo>
                  <a:pt x="2958144" y="906530"/>
                  <a:pt x="2247830" y="1200794"/>
                  <a:pt x="1724161" y="1724573"/>
                </a:cubicBezTo>
                <a:cubicBezTo>
                  <a:pt x="1200492" y="2248352"/>
                  <a:pt x="906375" y="2958727"/>
                  <a:pt x="906530" y="3699384"/>
                </a:cubicBezTo>
                <a:lnTo>
                  <a:pt x="3698801" y="3698801"/>
                </a:lnTo>
                <a:lnTo>
                  <a:pt x="0" y="3699574"/>
                </a:lnTo>
                <a:cubicBezTo>
                  <a:pt x="-205" y="2718457"/>
                  <a:pt x="389399" y="1777454"/>
                  <a:pt x="1083081" y="1083627"/>
                </a:cubicBezTo>
                <a:cubicBezTo>
                  <a:pt x="1776763" y="389800"/>
                  <a:pt x="2717685" y="0"/>
                  <a:pt x="3698801" y="0"/>
                </a:cubicBezTo>
                <a:close/>
              </a:path>
            </a:pathLst>
          </a:custGeom>
          <a:gradFill>
            <a:gsLst>
              <a:gs pos="10000">
                <a:schemeClr val="accent3"/>
              </a:gs>
              <a:gs pos="60000">
                <a:srgbClr val="8BFEB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solidFill>
            </a:endParaRPr>
          </a:p>
        </p:txBody>
      </p:sp>
      <p:sp>
        <p:nvSpPr>
          <p:cNvPr id="12" name="Text Placeholder 2">
            <a:extLst>
              <a:ext uri="{FF2B5EF4-FFF2-40B4-BE49-F238E27FC236}">
                <a16:creationId xmlns:a16="http://schemas.microsoft.com/office/drawing/2014/main" id="{A45AF7E3-33C4-E047-B8DF-0E7CA001B9BC}"/>
              </a:ext>
            </a:extLst>
          </p:cNvPr>
          <p:cNvSpPr>
            <a:spLocks noGrp="1"/>
          </p:cNvSpPr>
          <p:nvPr>
            <p:ph idx="1"/>
          </p:nvPr>
        </p:nvSpPr>
        <p:spPr>
          <a:xfrm>
            <a:off x="1007532" y="3175591"/>
            <a:ext cx="7597749" cy="1743740"/>
          </a:xfrm>
          <a:prstGeom prst="rect">
            <a:avLst/>
          </a:prstGeom>
        </p:spPr>
        <p:txBody>
          <a:bodyPr vert="horz" lIns="0" tIns="0" rIns="0" bIns="0" rtlCol="0">
            <a:noAutofit/>
          </a:bodyPr>
          <a:lstStyle>
            <a:lvl1pPr marL="0" indent="0">
              <a:buNone/>
              <a:defRPr b="0" i="0">
                <a:solidFill>
                  <a:schemeClr val="bg1"/>
                </a:solidFill>
                <a:latin typeface="+mj-lt"/>
              </a:defRPr>
            </a:lvl1pPr>
            <a:lvl2pPr marL="457189" indent="0">
              <a:buNone/>
              <a:defRPr b="0" i="0">
                <a:solidFill>
                  <a:schemeClr val="bg1"/>
                </a:solidFill>
                <a:latin typeface="+mj-lt"/>
              </a:defRPr>
            </a:lvl2pPr>
            <a:lvl3pPr marL="914377" indent="0">
              <a:buNone/>
              <a:defRPr b="0" i="0">
                <a:solidFill>
                  <a:schemeClr val="bg1"/>
                </a:solidFill>
                <a:latin typeface="+mj-lt"/>
              </a:defRPr>
            </a:lvl3pPr>
            <a:lvl4pPr marL="1371566" indent="0">
              <a:buNone/>
              <a:defRPr b="0" i="0">
                <a:solidFill>
                  <a:schemeClr val="bg1"/>
                </a:solidFill>
                <a:latin typeface="+mj-lt"/>
              </a:defRPr>
            </a:lvl4pPr>
            <a:lvl5pPr marL="1828754" indent="0">
              <a:buNone/>
              <a:defRPr b="0" i="0">
                <a:solidFill>
                  <a:schemeClr val="bg1"/>
                </a:solidFill>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itle Placeholder 1">
            <a:extLst>
              <a:ext uri="{FF2B5EF4-FFF2-40B4-BE49-F238E27FC236}">
                <a16:creationId xmlns:a16="http://schemas.microsoft.com/office/drawing/2014/main" id="{917B1B42-A2B9-0949-A5A1-82234AE2153D}"/>
              </a:ext>
            </a:extLst>
          </p:cNvPr>
          <p:cNvSpPr>
            <a:spLocks noGrp="1"/>
          </p:cNvSpPr>
          <p:nvPr>
            <p:ph type="title" hasCustomPrompt="1"/>
          </p:nvPr>
        </p:nvSpPr>
        <p:spPr>
          <a:xfrm>
            <a:off x="1007535" y="1902153"/>
            <a:ext cx="7597749" cy="1273439"/>
          </a:xfrm>
          <a:prstGeom prst="rect">
            <a:avLst/>
          </a:prstGeom>
        </p:spPr>
        <p:txBody>
          <a:bodyPr vert="horz" lIns="0" tIns="0" rIns="0" bIns="0" rtlCol="0" anchor="t">
            <a:noAutofit/>
          </a:bodyPr>
          <a:lstStyle>
            <a:lvl1pPr>
              <a:defRPr sz="7200" b="0" i="0">
                <a:solidFill>
                  <a:schemeClr val="bg1"/>
                </a:solidFill>
              </a:defRPr>
            </a:lvl1pPr>
          </a:lstStyle>
          <a:p>
            <a:r>
              <a:rPr lang="en-US"/>
              <a:t>Cover 54</a:t>
            </a:r>
          </a:p>
        </p:txBody>
      </p:sp>
    </p:spTree>
    <p:extLst>
      <p:ext uri="{BB962C8B-B14F-4D97-AF65-F5344CB8AC3E}">
        <p14:creationId xmlns:p14="http://schemas.microsoft.com/office/powerpoint/2010/main" val="2071575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rve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52596-7ABC-1249-850C-FF3CC148DC1F}"/>
              </a:ext>
            </a:extLst>
          </p:cNvPr>
          <p:cNvPicPr>
            <a:picLocks noChangeAspect="1"/>
          </p:cNvPicPr>
          <p:nvPr userDrawn="1"/>
        </p:nvPicPr>
        <p:blipFill>
          <a:blip r:embed="rId2"/>
          <a:stretch>
            <a:fillRect/>
          </a:stretch>
        </p:blipFill>
        <p:spPr>
          <a:xfrm>
            <a:off x="11233151" y="6414281"/>
            <a:ext cx="674251" cy="235124"/>
          </a:xfrm>
          <a:prstGeom prst="rect">
            <a:avLst/>
          </a:prstGeom>
        </p:spPr>
      </p:pic>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grpSp>
        <p:nvGrpSpPr>
          <p:cNvPr id="4" name="Group 3">
            <a:extLst>
              <a:ext uri="{FF2B5EF4-FFF2-40B4-BE49-F238E27FC236}">
                <a16:creationId xmlns:a16="http://schemas.microsoft.com/office/drawing/2014/main" id="{75A35FF6-4677-7E4C-8E45-484A48580581}"/>
              </a:ext>
            </a:extLst>
          </p:cNvPr>
          <p:cNvGrpSpPr/>
          <p:nvPr userDrawn="1"/>
        </p:nvGrpSpPr>
        <p:grpSpPr>
          <a:xfrm>
            <a:off x="5353859" y="5940"/>
            <a:ext cx="6862525" cy="6852061"/>
            <a:chOff x="9865173" y="-2970910"/>
            <a:chExt cx="5146894" cy="5139046"/>
          </a:xfrm>
        </p:grpSpPr>
        <p:sp>
          <p:nvSpPr>
            <p:cNvPr id="5" name="Freeform 4">
              <a:extLst>
                <a:ext uri="{FF2B5EF4-FFF2-40B4-BE49-F238E27FC236}">
                  <a16:creationId xmlns:a16="http://schemas.microsoft.com/office/drawing/2014/main" id="{032B65C8-F11D-924D-A4E1-A5125312E0D1}"/>
                </a:ext>
              </a:extLst>
            </p:cNvPr>
            <p:cNvSpPr/>
            <p:nvPr/>
          </p:nvSpPr>
          <p:spPr>
            <a:xfrm>
              <a:off x="9865173" y="-2970910"/>
              <a:ext cx="5144648" cy="5139045"/>
            </a:xfrm>
            <a:custGeom>
              <a:avLst/>
              <a:gdLst>
                <a:gd name="connsiteX0" fmla="*/ 5144648 w 5144648"/>
                <a:gd name="connsiteY0" fmla="*/ 0 h 5139045"/>
                <a:gd name="connsiteX1" fmla="*/ 5144648 w 5144648"/>
                <a:gd name="connsiteY1" fmla="*/ 8083 h 5139045"/>
                <a:gd name="connsiteX2" fmla="*/ 5144648 w 5144648"/>
                <a:gd name="connsiteY2" fmla="*/ 1249324 h 5139045"/>
                <a:gd name="connsiteX3" fmla="*/ 2394674 w 5144648"/>
                <a:gd name="connsiteY3" fmla="*/ 2388569 h 5139045"/>
                <a:gd name="connsiteX4" fmla="*/ 1256004 w 5144648"/>
                <a:gd name="connsiteY4" fmla="*/ 5138781 h 5139045"/>
                <a:gd name="connsiteX5" fmla="*/ 1262476 w 5144648"/>
                <a:gd name="connsiteY5" fmla="*/ 5138780 h 5139045"/>
                <a:gd name="connsiteX6" fmla="*/ 1262475 w 5144648"/>
                <a:gd name="connsiteY6" fmla="*/ 5138781 h 5139045"/>
                <a:gd name="connsiteX7" fmla="*/ 337 w 5144648"/>
                <a:gd name="connsiteY7" fmla="*/ 5139045 h 5139045"/>
                <a:gd name="connsiteX8" fmla="*/ 0 w 5144648"/>
                <a:gd name="connsiteY8" fmla="*/ 5139045 h 5139045"/>
                <a:gd name="connsiteX9" fmla="*/ 5959 w 5144648"/>
                <a:gd name="connsiteY9" fmla="*/ 4896579 h 5139045"/>
                <a:gd name="connsiteX10" fmla="*/ 1508028 w 5144648"/>
                <a:gd name="connsiteY10" fmla="*/ 1508956 h 5139045"/>
                <a:gd name="connsiteX11" fmla="*/ 4895336 w 5144648"/>
                <a:gd name="connsiteY11" fmla="*/ 6179 h 5139045"/>
                <a:gd name="connsiteX12" fmla="*/ 5144648 w 5144648"/>
                <a:gd name="connsiteY12" fmla="*/ 0 h 51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4648" h="5139045">
                  <a:moveTo>
                    <a:pt x="5144648" y="0"/>
                  </a:moveTo>
                  <a:lnTo>
                    <a:pt x="5144648" y="8083"/>
                  </a:lnTo>
                  <a:lnTo>
                    <a:pt x="5144648" y="1249324"/>
                  </a:lnTo>
                  <a:cubicBezTo>
                    <a:pt x="4113176" y="1249324"/>
                    <a:pt x="3123960" y="1659130"/>
                    <a:pt x="2394674" y="2388569"/>
                  </a:cubicBezTo>
                  <a:cubicBezTo>
                    <a:pt x="1665388" y="3118007"/>
                    <a:pt x="1255788" y="4107308"/>
                    <a:pt x="1256004" y="5138781"/>
                  </a:cubicBezTo>
                  <a:lnTo>
                    <a:pt x="1262476" y="5138780"/>
                  </a:lnTo>
                  <a:lnTo>
                    <a:pt x="1262475" y="5138781"/>
                  </a:lnTo>
                  <a:lnTo>
                    <a:pt x="337" y="5139045"/>
                  </a:lnTo>
                  <a:lnTo>
                    <a:pt x="0" y="5139045"/>
                  </a:lnTo>
                  <a:lnTo>
                    <a:pt x="5959" y="4896579"/>
                  </a:lnTo>
                  <a:cubicBezTo>
                    <a:pt x="68871" y="3623229"/>
                    <a:pt x="602354" y="2414820"/>
                    <a:pt x="1508028" y="1508956"/>
                  </a:cubicBezTo>
                  <a:cubicBezTo>
                    <a:pt x="2413704" y="603091"/>
                    <a:pt x="3622002" y="69358"/>
                    <a:pt x="4895336" y="6179"/>
                  </a:cubicBezTo>
                  <a:lnTo>
                    <a:pt x="5144648" y="0"/>
                  </a:lnTo>
                  <a:close/>
                </a:path>
              </a:pathLst>
            </a:custGeom>
            <a:gradFill>
              <a:gsLst>
                <a:gs pos="100000">
                  <a:schemeClr val="accent4"/>
                </a:gs>
                <a:gs pos="60000">
                  <a:srgbClr val="8BFEBB"/>
                </a:gs>
                <a:gs pos="1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sp>
          <p:nvSpPr>
            <p:cNvPr id="6" name="Freeform 5">
              <a:extLst>
                <a:ext uri="{FF2B5EF4-FFF2-40B4-BE49-F238E27FC236}">
                  <a16:creationId xmlns:a16="http://schemas.microsoft.com/office/drawing/2014/main" id="{CFEAFE1C-A8FB-2A49-B641-579E3F95B567}"/>
                </a:ext>
              </a:extLst>
            </p:cNvPr>
            <p:cNvSpPr/>
            <p:nvPr/>
          </p:nvSpPr>
          <p:spPr>
            <a:xfrm>
              <a:off x="10509270" y="-2335602"/>
              <a:ext cx="4502797" cy="4503738"/>
            </a:xfrm>
            <a:custGeom>
              <a:avLst/>
              <a:gdLst>
                <a:gd name="connsiteX0" fmla="*/ 3888644 w 3888644"/>
                <a:gd name="connsiteY0" fmla="*/ 0 h 3889457"/>
                <a:gd name="connsiteX1" fmla="*/ 3888644 w 3888644"/>
                <a:gd name="connsiteY1" fmla="*/ 3888645 h 3889457"/>
                <a:gd name="connsiteX2" fmla="*/ 0 w 3888644"/>
                <a:gd name="connsiteY2" fmla="*/ 3889457 h 3889457"/>
                <a:gd name="connsiteX3" fmla="*/ 319 w 3888644"/>
                <a:gd name="connsiteY3" fmla="*/ 3876459 h 3889457"/>
                <a:gd name="connsiteX4" fmla="*/ 3882492 w 3888644"/>
                <a:gd name="connsiteY4" fmla="*/ 3875647 h 3889457"/>
                <a:gd name="connsiteX5" fmla="*/ 320 w 3888644"/>
                <a:gd name="connsiteY5" fmla="*/ 3876458 h 3889457"/>
                <a:gd name="connsiteX6" fmla="*/ 4740 w 3888644"/>
                <a:gd name="connsiteY6" fmla="*/ 3696603 h 3889457"/>
                <a:gd name="connsiteX7" fmla="*/ 1138670 w 3888644"/>
                <a:gd name="connsiteY7" fmla="*/ 1139245 h 3889457"/>
                <a:gd name="connsiteX8" fmla="*/ 3888644 w 3888644"/>
                <a:gd name="connsiteY8" fmla="*/ 0 h 388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644" h="3889457">
                  <a:moveTo>
                    <a:pt x="3888644" y="0"/>
                  </a:moveTo>
                  <a:lnTo>
                    <a:pt x="3888644" y="3888645"/>
                  </a:lnTo>
                  <a:lnTo>
                    <a:pt x="0" y="3889457"/>
                  </a:lnTo>
                  <a:lnTo>
                    <a:pt x="319" y="3876459"/>
                  </a:lnTo>
                  <a:lnTo>
                    <a:pt x="3882492" y="3875647"/>
                  </a:lnTo>
                  <a:lnTo>
                    <a:pt x="320" y="3876458"/>
                  </a:lnTo>
                  <a:lnTo>
                    <a:pt x="4740" y="3696603"/>
                  </a:lnTo>
                  <a:cubicBezTo>
                    <a:pt x="52233" y="2735337"/>
                    <a:pt x="454964" y="1823093"/>
                    <a:pt x="1138670" y="1139245"/>
                  </a:cubicBezTo>
                  <a:cubicBezTo>
                    <a:pt x="1867956" y="409806"/>
                    <a:pt x="2857172" y="0"/>
                    <a:pt x="38886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grpSp>
      <p:pic>
        <p:nvPicPr>
          <p:cNvPr id="7" name="Picture 6">
            <a:extLst>
              <a:ext uri="{FF2B5EF4-FFF2-40B4-BE49-F238E27FC236}">
                <a16:creationId xmlns:a16="http://schemas.microsoft.com/office/drawing/2014/main" id="{07B8B25C-5A50-AB4F-BE0C-BE4CF5F5978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4386" y="6327149"/>
            <a:ext cx="671783" cy="234263"/>
          </a:xfrm>
          <a:prstGeom prst="rect">
            <a:avLst/>
          </a:prstGeom>
        </p:spPr>
      </p:pic>
    </p:spTree>
    <p:extLst>
      <p:ext uri="{BB962C8B-B14F-4D97-AF65-F5344CB8AC3E}">
        <p14:creationId xmlns:p14="http://schemas.microsoft.com/office/powerpoint/2010/main" val="2072454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act">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52596-7ABC-1249-850C-FF3CC148DC1F}"/>
              </a:ext>
            </a:extLst>
          </p:cNvPr>
          <p:cNvPicPr>
            <a:picLocks noChangeAspect="1"/>
          </p:cNvPicPr>
          <p:nvPr userDrawn="1"/>
        </p:nvPicPr>
        <p:blipFill>
          <a:blip r:embed="rId2"/>
          <a:stretch>
            <a:fillRect/>
          </a:stretch>
        </p:blipFill>
        <p:spPr>
          <a:xfrm>
            <a:off x="11233151" y="6414281"/>
            <a:ext cx="674251" cy="235124"/>
          </a:xfrm>
          <a:prstGeom prst="rect">
            <a:avLst/>
          </a:prstGeom>
        </p:spPr>
      </p:pic>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grpSp>
        <p:nvGrpSpPr>
          <p:cNvPr id="4" name="Group 3">
            <a:extLst>
              <a:ext uri="{FF2B5EF4-FFF2-40B4-BE49-F238E27FC236}">
                <a16:creationId xmlns:a16="http://schemas.microsoft.com/office/drawing/2014/main" id="{75A35FF6-4677-7E4C-8E45-484A48580581}"/>
              </a:ext>
            </a:extLst>
          </p:cNvPr>
          <p:cNvGrpSpPr/>
          <p:nvPr userDrawn="1"/>
        </p:nvGrpSpPr>
        <p:grpSpPr>
          <a:xfrm>
            <a:off x="5353859" y="5940"/>
            <a:ext cx="6862525" cy="6852061"/>
            <a:chOff x="9865173" y="-2970910"/>
            <a:chExt cx="5146894" cy="5139046"/>
          </a:xfrm>
        </p:grpSpPr>
        <p:sp>
          <p:nvSpPr>
            <p:cNvPr id="5" name="Freeform 4">
              <a:extLst>
                <a:ext uri="{FF2B5EF4-FFF2-40B4-BE49-F238E27FC236}">
                  <a16:creationId xmlns:a16="http://schemas.microsoft.com/office/drawing/2014/main" id="{032B65C8-F11D-924D-A4E1-A5125312E0D1}"/>
                </a:ext>
              </a:extLst>
            </p:cNvPr>
            <p:cNvSpPr/>
            <p:nvPr/>
          </p:nvSpPr>
          <p:spPr>
            <a:xfrm>
              <a:off x="9865173" y="-2970910"/>
              <a:ext cx="5144648" cy="5139045"/>
            </a:xfrm>
            <a:custGeom>
              <a:avLst/>
              <a:gdLst>
                <a:gd name="connsiteX0" fmla="*/ 5144648 w 5144648"/>
                <a:gd name="connsiteY0" fmla="*/ 0 h 5139045"/>
                <a:gd name="connsiteX1" fmla="*/ 5144648 w 5144648"/>
                <a:gd name="connsiteY1" fmla="*/ 8083 h 5139045"/>
                <a:gd name="connsiteX2" fmla="*/ 5144648 w 5144648"/>
                <a:gd name="connsiteY2" fmla="*/ 1249324 h 5139045"/>
                <a:gd name="connsiteX3" fmla="*/ 2394674 w 5144648"/>
                <a:gd name="connsiteY3" fmla="*/ 2388569 h 5139045"/>
                <a:gd name="connsiteX4" fmla="*/ 1256004 w 5144648"/>
                <a:gd name="connsiteY4" fmla="*/ 5138781 h 5139045"/>
                <a:gd name="connsiteX5" fmla="*/ 1262476 w 5144648"/>
                <a:gd name="connsiteY5" fmla="*/ 5138780 h 5139045"/>
                <a:gd name="connsiteX6" fmla="*/ 1262475 w 5144648"/>
                <a:gd name="connsiteY6" fmla="*/ 5138781 h 5139045"/>
                <a:gd name="connsiteX7" fmla="*/ 337 w 5144648"/>
                <a:gd name="connsiteY7" fmla="*/ 5139045 h 5139045"/>
                <a:gd name="connsiteX8" fmla="*/ 0 w 5144648"/>
                <a:gd name="connsiteY8" fmla="*/ 5139045 h 5139045"/>
                <a:gd name="connsiteX9" fmla="*/ 5959 w 5144648"/>
                <a:gd name="connsiteY9" fmla="*/ 4896579 h 5139045"/>
                <a:gd name="connsiteX10" fmla="*/ 1508028 w 5144648"/>
                <a:gd name="connsiteY10" fmla="*/ 1508956 h 5139045"/>
                <a:gd name="connsiteX11" fmla="*/ 4895336 w 5144648"/>
                <a:gd name="connsiteY11" fmla="*/ 6179 h 5139045"/>
                <a:gd name="connsiteX12" fmla="*/ 5144648 w 5144648"/>
                <a:gd name="connsiteY12" fmla="*/ 0 h 51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4648" h="5139045">
                  <a:moveTo>
                    <a:pt x="5144648" y="0"/>
                  </a:moveTo>
                  <a:lnTo>
                    <a:pt x="5144648" y="8083"/>
                  </a:lnTo>
                  <a:lnTo>
                    <a:pt x="5144648" y="1249324"/>
                  </a:lnTo>
                  <a:cubicBezTo>
                    <a:pt x="4113176" y="1249324"/>
                    <a:pt x="3123960" y="1659130"/>
                    <a:pt x="2394674" y="2388569"/>
                  </a:cubicBezTo>
                  <a:cubicBezTo>
                    <a:pt x="1665388" y="3118007"/>
                    <a:pt x="1255788" y="4107308"/>
                    <a:pt x="1256004" y="5138781"/>
                  </a:cubicBezTo>
                  <a:lnTo>
                    <a:pt x="1262476" y="5138780"/>
                  </a:lnTo>
                  <a:lnTo>
                    <a:pt x="1262475" y="5138781"/>
                  </a:lnTo>
                  <a:lnTo>
                    <a:pt x="337" y="5139045"/>
                  </a:lnTo>
                  <a:lnTo>
                    <a:pt x="0" y="5139045"/>
                  </a:lnTo>
                  <a:lnTo>
                    <a:pt x="5959" y="4896579"/>
                  </a:lnTo>
                  <a:cubicBezTo>
                    <a:pt x="68871" y="3623229"/>
                    <a:pt x="602354" y="2414820"/>
                    <a:pt x="1508028" y="1508956"/>
                  </a:cubicBezTo>
                  <a:cubicBezTo>
                    <a:pt x="2413704" y="603091"/>
                    <a:pt x="3622002" y="69358"/>
                    <a:pt x="4895336" y="6179"/>
                  </a:cubicBezTo>
                  <a:lnTo>
                    <a:pt x="5144648" y="0"/>
                  </a:lnTo>
                  <a:close/>
                </a:path>
              </a:pathLst>
            </a:custGeom>
            <a:gradFill>
              <a:gsLst>
                <a:gs pos="100000">
                  <a:schemeClr val="accent4"/>
                </a:gs>
                <a:gs pos="60000">
                  <a:srgbClr val="8BFEBB"/>
                </a:gs>
                <a:gs pos="1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sp>
          <p:nvSpPr>
            <p:cNvPr id="6" name="Freeform 5">
              <a:extLst>
                <a:ext uri="{FF2B5EF4-FFF2-40B4-BE49-F238E27FC236}">
                  <a16:creationId xmlns:a16="http://schemas.microsoft.com/office/drawing/2014/main" id="{CFEAFE1C-A8FB-2A49-B641-579E3F95B567}"/>
                </a:ext>
              </a:extLst>
            </p:cNvPr>
            <p:cNvSpPr/>
            <p:nvPr/>
          </p:nvSpPr>
          <p:spPr>
            <a:xfrm>
              <a:off x="10509270" y="-2335602"/>
              <a:ext cx="4502797" cy="4503738"/>
            </a:xfrm>
            <a:custGeom>
              <a:avLst/>
              <a:gdLst>
                <a:gd name="connsiteX0" fmla="*/ 3888644 w 3888644"/>
                <a:gd name="connsiteY0" fmla="*/ 0 h 3889457"/>
                <a:gd name="connsiteX1" fmla="*/ 3888644 w 3888644"/>
                <a:gd name="connsiteY1" fmla="*/ 3888645 h 3889457"/>
                <a:gd name="connsiteX2" fmla="*/ 0 w 3888644"/>
                <a:gd name="connsiteY2" fmla="*/ 3889457 h 3889457"/>
                <a:gd name="connsiteX3" fmla="*/ 319 w 3888644"/>
                <a:gd name="connsiteY3" fmla="*/ 3876459 h 3889457"/>
                <a:gd name="connsiteX4" fmla="*/ 3882492 w 3888644"/>
                <a:gd name="connsiteY4" fmla="*/ 3875647 h 3889457"/>
                <a:gd name="connsiteX5" fmla="*/ 320 w 3888644"/>
                <a:gd name="connsiteY5" fmla="*/ 3876458 h 3889457"/>
                <a:gd name="connsiteX6" fmla="*/ 4740 w 3888644"/>
                <a:gd name="connsiteY6" fmla="*/ 3696603 h 3889457"/>
                <a:gd name="connsiteX7" fmla="*/ 1138670 w 3888644"/>
                <a:gd name="connsiteY7" fmla="*/ 1139245 h 3889457"/>
                <a:gd name="connsiteX8" fmla="*/ 3888644 w 3888644"/>
                <a:gd name="connsiteY8" fmla="*/ 0 h 388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644" h="3889457">
                  <a:moveTo>
                    <a:pt x="3888644" y="0"/>
                  </a:moveTo>
                  <a:lnTo>
                    <a:pt x="3888644" y="3888645"/>
                  </a:lnTo>
                  <a:lnTo>
                    <a:pt x="0" y="3889457"/>
                  </a:lnTo>
                  <a:lnTo>
                    <a:pt x="319" y="3876459"/>
                  </a:lnTo>
                  <a:lnTo>
                    <a:pt x="3882492" y="3875647"/>
                  </a:lnTo>
                  <a:lnTo>
                    <a:pt x="320" y="3876458"/>
                  </a:lnTo>
                  <a:lnTo>
                    <a:pt x="4740" y="3696603"/>
                  </a:lnTo>
                  <a:cubicBezTo>
                    <a:pt x="52233" y="2735337"/>
                    <a:pt x="454964" y="1823093"/>
                    <a:pt x="1138670" y="1139245"/>
                  </a:cubicBezTo>
                  <a:cubicBezTo>
                    <a:pt x="1867956" y="409806"/>
                    <a:pt x="2857172" y="0"/>
                    <a:pt x="38886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grpSp>
      <p:grpSp>
        <p:nvGrpSpPr>
          <p:cNvPr id="8" name="Group 7">
            <a:extLst>
              <a:ext uri="{FF2B5EF4-FFF2-40B4-BE49-F238E27FC236}">
                <a16:creationId xmlns:a16="http://schemas.microsoft.com/office/drawing/2014/main" id="{0BC44949-3108-1144-B739-AEA519186837}"/>
              </a:ext>
            </a:extLst>
          </p:cNvPr>
          <p:cNvGrpSpPr/>
          <p:nvPr userDrawn="1"/>
        </p:nvGrpSpPr>
        <p:grpSpPr>
          <a:xfrm>
            <a:off x="7144901" y="3278833"/>
            <a:ext cx="4761267" cy="2839289"/>
            <a:chOff x="3323626" y="2064389"/>
            <a:chExt cx="3570950" cy="2129467"/>
          </a:xfrm>
        </p:grpSpPr>
        <p:sp>
          <p:nvSpPr>
            <p:cNvPr id="9" name="Rounded Rectangle 8">
              <a:extLst>
                <a:ext uri="{FF2B5EF4-FFF2-40B4-BE49-F238E27FC236}">
                  <a16:creationId xmlns:a16="http://schemas.microsoft.com/office/drawing/2014/main" id="{0BEE0B39-0561-9D4E-9E76-8CF38F40D283}"/>
                </a:ext>
              </a:extLst>
            </p:cNvPr>
            <p:cNvSpPr/>
            <p:nvPr/>
          </p:nvSpPr>
          <p:spPr>
            <a:xfrm>
              <a:off x="3323626" y="2064390"/>
              <a:ext cx="3570950" cy="2129466"/>
            </a:xfrm>
            <a:prstGeom prst="roundRect">
              <a:avLst>
                <a:gd name="adj" fmla="val 8938"/>
              </a:avLst>
            </a:prstGeom>
            <a:solidFill>
              <a:schemeClr val="bg1"/>
            </a:solidFill>
            <a:ln>
              <a:noFill/>
            </a:ln>
            <a:effectLst>
              <a:outerShdw blurRad="635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sp>
          <p:nvSpPr>
            <p:cNvPr id="10" name="object 4">
              <a:extLst>
                <a:ext uri="{FF2B5EF4-FFF2-40B4-BE49-F238E27FC236}">
                  <a16:creationId xmlns:a16="http://schemas.microsoft.com/office/drawing/2014/main" id="{B88AF070-DA5B-804C-822A-5F65BAAE9BA7}"/>
                </a:ext>
              </a:extLst>
            </p:cNvPr>
            <p:cNvSpPr/>
            <p:nvPr/>
          </p:nvSpPr>
          <p:spPr>
            <a:xfrm>
              <a:off x="3323626" y="2064389"/>
              <a:ext cx="1248374" cy="2129466"/>
            </a:xfrm>
            <a:prstGeom prst="roundRect">
              <a:avLst>
                <a:gd name="adj" fmla="val 13322"/>
              </a:avLst>
            </a:prstGeom>
            <a:blipFill>
              <a:blip r:embed="rId3" cstate="print"/>
              <a:stretch>
                <a:fillRect l="-417494" t="-119150" r="-223274" b="-116882"/>
              </a:stretch>
            </a:blipFill>
          </p:spPr>
          <p:txBody>
            <a:bodyPr wrap="square" lIns="0" tIns="0" rIns="0" bIns="0" rtlCol="0"/>
            <a:lstStyle/>
            <a:p>
              <a:endParaRPr sz="2400"/>
            </a:p>
          </p:txBody>
        </p:sp>
      </p:grpSp>
      <p:grpSp>
        <p:nvGrpSpPr>
          <p:cNvPr id="12" name="Group 11">
            <a:extLst>
              <a:ext uri="{FF2B5EF4-FFF2-40B4-BE49-F238E27FC236}">
                <a16:creationId xmlns:a16="http://schemas.microsoft.com/office/drawing/2014/main" id="{6267ED2F-85DF-4B4E-9570-3CB825AC8946}"/>
              </a:ext>
            </a:extLst>
          </p:cNvPr>
          <p:cNvGrpSpPr/>
          <p:nvPr userDrawn="1"/>
        </p:nvGrpSpPr>
        <p:grpSpPr>
          <a:xfrm>
            <a:off x="10233618" y="6210575"/>
            <a:ext cx="865432" cy="461665"/>
            <a:chOff x="2866165" y="4171926"/>
            <a:chExt cx="649074" cy="346249"/>
          </a:xfrm>
        </p:grpSpPr>
        <p:pic>
          <p:nvPicPr>
            <p:cNvPr id="13" name="Graphic 12">
              <a:extLst>
                <a:ext uri="{FF2B5EF4-FFF2-40B4-BE49-F238E27FC236}">
                  <a16:creationId xmlns:a16="http://schemas.microsoft.com/office/drawing/2014/main" id="{B23CCAF8-434F-374F-A0D5-15AC636B26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6165" y="4245273"/>
              <a:ext cx="558107" cy="194621"/>
            </a:xfrm>
            <a:prstGeom prst="rect">
              <a:avLst/>
            </a:prstGeom>
          </p:spPr>
        </p:pic>
        <p:sp>
          <p:nvSpPr>
            <p:cNvPr id="14" name="Rectangle 13">
              <a:extLst>
                <a:ext uri="{FF2B5EF4-FFF2-40B4-BE49-F238E27FC236}">
                  <a16:creationId xmlns:a16="http://schemas.microsoft.com/office/drawing/2014/main" id="{777D6987-A973-1246-B595-E99AA28175A9}"/>
                </a:ext>
              </a:extLst>
            </p:cNvPr>
            <p:cNvSpPr/>
            <p:nvPr/>
          </p:nvSpPr>
          <p:spPr>
            <a:xfrm>
              <a:off x="3376691" y="4171926"/>
              <a:ext cx="138548" cy="346249"/>
            </a:xfrm>
            <a:prstGeom prst="rect">
              <a:avLst/>
            </a:prstGeom>
          </p:spPr>
          <p:txBody>
            <a:bodyPr wrap="none">
              <a:spAutoFit/>
            </a:bodyPr>
            <a:lstStyle/>
            <a:p>
              <a:endParaRPr lang="en-GB" sz="2400">
                <a:solidFill>
                  <a:schemeClr val="tx2"/>
                </a:solidFill>
                <a:latin typeface="+mj-lt"/>
              </a:endParaRPr>
            </a:p>
          </p:txBody>
        </p:sp>
      </p:grpSp>
      <p:sp>
        <p:nvSpPr>
          <p:cNvPr id="15" name="Title Placeholder 1">
            <a:extLst>
              <a:ext uri="{FF2B5EF4-FFF2-40B4-BE49-F238E27FC236}">
                <a16:creationId xmlns:a16="http://schemas.microsoft.com/office/drawing/2014/main" id="{9275C202-B0D4-D848-A8D9-ACA3E1DEA020}"/>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bg1"/>
                </a:solidFill>
              </a:defRPr>
            </a:lvl1pPr>
          </a:lstStyle>
          <a:p>
            <a:r>
              <a:rPr lang="en-US"/>
              <a:t>Contact</a:t>
            </a:r>
          </a:p>
        </p:txBody>
      </p:sp>
    </p:spTree>
    <p:extLst>
      <p:ext uri="{BB962C8B-B14F-4D97-AF65-F5344CB8AC3E}">
        <p14:creationId xmlns:p14="http://schemas.microsoft.com/office/powerpoint/2010/main" val="25462597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40+Copy P">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D079365-913F-F84C-A6F8-02BC1B9C2BC2}"/>
              </a:ext>
            </a:extLst>
          </p:cNvPr>
          <p:cNvGrpSpPr/>
          <p:nvPr userDrawn="1"/>
        </p:nvGrpSpPr>
        <p:grpSpPr>
          <a:xfrm>
            <a:off x="0" y="6327147"/>
            <a:ext cx="12192000" cy="530853"/>
            <a:chOff x="0" y="4745360"/>
            <a:chExt cx="9144000" cy="39814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4874208"/>
              <a:ext cx="9144000" cy="269292"/>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14" name="Picture 13">
              <a:extLst>
                <a:ext uri="{FF2B5EF4-FFF2-40B4-BE49-F238E27FC236}">
                  <a16:creationId xmlns:a16="http://schemas.microsoft.com/office/drawing/2014/main" id="{286922AE-AE95-9849-A6B7-DA526C5C4E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25789" y="4745360"/>
              <a:ext cx="503837" cy="175697"/>
            </a:xfrm>
            <a:prstGeom prst="rect">
              <a:avLst/>
            </a:prstGeom>
          </p:spPr>
        </p:pic>
      </p:grpSp>
      <p:sp>
        <p:nvSpPr>
          <p:cNvPr id="16" name="Text Placeholder 2">
            <a:extLst>
              <a:ext uri="{FF2B5EF4-FFF2-40B4-BE49-F238E27FC236}">
                <a16:creationId xmlns:a16="http://schemas.microsoft.com/office/drawing/2014/main" id="{72539976-432D-A049-8FB3-47503C280EB7}"/>
              </a:ext>
            </a:extLst>
          </p:cNvPr>
          <p:cNvSpPr>
            <a:spLocks noGrp="1"/>
          </p:cNvSpPr>
          <p:nvPr>
            <p:ph idx="1"/>
          </p:nvPr>
        </p:nvSpPr>
        <p:spPr>
          <a:xfrm>
            <a:off x="814918" y="1951567"/>
            <a:ext cx="10562167" cy="40556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Placeholder 1">
            <a:extLst>
              <a:ext uri="{FF2B5EF4-FFF2-40B4-BE49-F238E27FC236}">
                <a16:creationId xmlns:a16="http://schemas.microsoft.com/office/drawing/2014/main" id="{8954270E-A565-1149-B960-4D35682B1B0D}"/>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spTree>
    <p:extLst>
      <p:ext uri="{BB962C8B-B14F-4D97-AF65-F5344CB8AC3E}">
        <p14:creationId xmlns:p14="http://schemas.microsoft.com/office/powerpoint/2010/main" val="3201028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40+Copy 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52A3FA1-7152-3145-8241-B381FCF93AE1}"/>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0" name="Text Placeholder 2">
            <a:extLst>
              <a:ext uri="{FF2B5EF4-FFF2-40B4-BE49-F238E27FC236}">
                <a16:creationId xmlns:a16="http://schemas.microsoft.com/office/drawing/2014/main" id="{F4211374-D6B5-3245-8C3E-D411C208111A}"/>
              </a:ext>
            </a:extLst>
          </p:cNvPr>
          <p:cNvSpPr>
            <a:spLocks noGrp="1"/>
          </p:cNvSpPr>
          <p:nvPr>
            <p:ph idx="1"/>
          </p:nvPr>
        </p:nvSpPr>
        <p:spPr>
          <a:xfrm>
            <a:off x="814918" y="1951567"/>
            <a:ext cx="10562167" cy="40556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itle Placeholder 1">
            <a:extLst>
              <a:ext uri="{FF2B5EF4-FFF2-40B4-BE49-F238E27FC236}">
                <a16:creationId xmlns:a16="http://schemas.microsoft.com/office/drawing/2014/main" id="{8806ED3A-BC53-1B43-B080-5E64D9708273}"/>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7" name="Picture 13">
            <a:extLst>
              <a:ext uri="{FF2B5EF4-FFF2-40B4-BE49-F238E27FC236}">
                <a16:creationId xmlns:a16="http://schemas.microsoft.com/office/drawing/2014/main" id="{EC932E78-62DE-AB4F-9F0C-A2B6C35546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431864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40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6" name="Title Placeholder 1">
            <a:extLst>
              <a:ext uri="{FF2B5EF4-FFF2-40B4-BE49-F238E27FC236}">
                <a16:creationId xmlns:a16="http://schemas.microsoft.com/office/drawing/2014/main" id="{8986FB57-33E2-AE4E-ADB2-FEF639DDDF21}"/>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8" name="Picture 13">
            <a:extLst>
              <a:ext uri="{FF2B5EF4-FFF2-40B4-BE49-F238E27FC236}">
                <a16:creationId xmlns:a16="http://schemas.microsoft.com/office/drawing/2014/main" id="{41CC191E-6C50-B343-8B6F-02E7CDC70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837321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40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0" name="Title Placeholder 1">
            <a:extLst>
              <a:ext uri="{FF2B5EF4-FFF2-40B4-BE49-F238E27FC236}">
                <a16:creationId xmlns:a16="http://schemas.microsoft.com/office/drawing/2014/main" id="{1FF61D5D-7BD2-2047-9EF9-7BD6D6E737F8}"/>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7" name="Picture 13">
            <a:extLst>
              <a:ext uri="{FF2B5EF4-FFF2-40B4-BE49-F238E27FC236}">
                <a16:creationId xmlns:a16="http://schemas.microsoft.com/office/drawing/2014/main" id="{DE68EEA5-4F3B-5F4E-A76E-90B8F361AE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12539118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28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6" name="Title Placeholder 1">
            <a:extLst>
              <a:ext uri="{FF2B5EF4-FFF2-40B4-BE49-F238E27FC236}">
                <a16:creationId xmlns:a16="http://schemas.microsoft.com/office/drawing/2014/main" id="{A34CEF68-F3F1-2A49-905C-76028A27EC22}"/>
              </a:ext>
            </a:extLst>
          </p:cNvPr>
          <p:cNvSpPr>
            <a:spLocks noGrp="1"/>
          </p:cNvSpPr>
          <p:nvPr>
            <p:ph type="title" hasCustomPrompt="1"/>
          </p:nvPr>
        </p:nvSpPr>
        <p:spPr>
          <a:xfrm>
            <a:off x="814917" y="893714"/>
            <a:ext cx="10562167" cy="656111"/>
          </a:xfrm>
          <a:prstGeom prst="rect">
            <a:avLst/>
          </a:prstGeom>
        </p:spPr>
        <p:txBody>
          <a:bodyPr vert="horz" lIns="0" tIns="0" rIns="0" bIns="0" rtlCol="0" anchor="t">
            <a:noAutofit/>
          </a:bodyPr>
          <a:lstStyle>
            <a:lvl1pPr>
              <a:defRPr sz="3733" b="0" i="0"/>
            </a:lvl1pPr>
          </a:lstStyle>
          <a:p>
            <a:r>
              <a:rPr lang="en-US"/>
              <a:t>Headline 28</a:t>
            </a:r>
          </a:p>
        </p:txBody>
      </p:sp>
      <p:pic>
        <p:nvPicPr>
          <p:cNvPr id="8" name="Picture 13">
            <a:extLst>
              <a:ext uri="{FF2B5EF4-FFF2-40B4-BE49-F238E27FC236}">
                <a16:creationId xmlns:a16="http://schemas.microsoft.com/office/drawing/2014/main" id="{1DA70301-BF08-7149-9F04-EF07E811C8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3950776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28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7" name="Title Placeholder 1">
            <a:extLst>
              <a:ext uri="{FF2B5EF4-FFF2-40B4-BE49-F238E27FC236}">
                <a16:creationId xmlns:a16="http://schemas.microsoft.com/office/drawing/2014/main" id="{1C3A18AB-BCF3-DA44-9A07-559177483019}"/>
              </a:ext>
            </a:extLst>
          </p:cNvPr>
          <p:cNvSpPr>
            <a:spLocks noGrp="1"/>
          </p:cNvSpPr>
          <p:nvPr>
            <p:ph type="title" hasCustomPrompt="1"/>
          </p:nvPr>
        </p:nvSpPr>
        <p:spPr>
          <a:xfrm>
            <a:off x="814917" y="893714"/>
            <a:ext cx="10562167" cy="656111"/>
          </a:xfrm>
          <a:prstGeom prst="rect">
            <a:avLst/>
          </a:prstGeom>
        </p:spPr>
        <p:txBody>
          <a:bodyPr vert="horz" lIns="0" tIns="0" rIns="0" bIns="0" rtlCol="0" anchor="t">
            <a:noAutofit/>
          </a:bodyPr>
          <a:lstStyle>
            <a:lvl1pPr>
              <a:defRPr sz="3733" b="0" i="0"/>
            </a:lvl1pPr>
          </a:lstStyle>
          <a:p>
            <a:r>
              <a:rPr lang="en-US"/>
              <a:t>Headline 28</a:t>
            </a:r>
          </a:p>
        </p:txBody>
      </p:sp>
      <p:pic>
        <p:nvPicPr>
          <p:cNvPr id="9" name="Picture 13">
            <a:extLst>
              <a:ext uri="{FF2B5EF4-FFF2-40B4-BE49-F238E27FC236}">
                <a16:creationId xmlns:a16="http://schemas.microsoft.com/office/drawing/2014/main" id="{ECE60EEB-A7C6-6E47-8D27-A6C269604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489388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Head20 P">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644DA18D-F6A8-2849-9BF2-DD8087B8E3EC}"/>
              </a:ext>
            </a:extLst>
          </p:cNvPr>
          <p:cNvSpPr/>
          <p:nvPr userDrawn="1"/>
        </p:nvSpPr>
        <p:spPr>
          <a:xfrm rot="5400000" flipV="1">
            <a:off x="-342686" y="342686"/>
            <a:ext cx="6858003" cy="6172629"/>
          </a:xfrm>
          <a:custGeom>
            <a:avLst/>
            <a:gdLst>
              <a:gd name="connsiteX0" fmla="*/ 0 w 5143502"/>
              <a:gd name="connsiteY0" fmla="*/ 4477995 h 4629472"/>
              <a:gd name="connsiteX1" fmla="*/ 0 w 5143502"/>
              <a:gd name="connsiteY1" fmla="*/ 4504948 h 4629472"/>
              <a:gd name="connsiteX2" fmla="*/ 67122 w 5143502"/>
              <a:gd name="connsiteY2" fmla="*/ 4567210 h 4629472"/>
              <a:gd name="connsiteX3" fmla="*/ 5076381 w 5143502"/>
              <a:gd name="connsiteY3" fmla="*/ 4567210 h 4629472"/>
              <a:gd name="connsiteX4" fmla="*/ 5143502 w 5143502"/>
              <a:gd name="connsiteY4" fmla="*/ 4629472 h 4629472"/>
              <a:gd name="connsiteX5" fmla="*/ 5143502 w 5143502"/>
              <a:gd name="connsiteY5" fmla="*/ 4567210 h 4629472"/>
              <a:gd name="connsiteX6" fmla="*/ 5143502 w 5143502"/>
              <a:gd name="connsiteY6" fmla="*/ 4477995 h 4629472"/>
              <a:gd name="connsiteX7" fmla="*/ 0 w 5143502"/>
              <a:gd name="connsiteY7" fmla="*/ 0 h 4629472"/>
              <a:gd name="connsiteX8" fmla="*/ 0 w 5143502"/>
              <a:gd name="connsiteY8" fmla="*/ 4477994 h 4629472"/>
              <a:gd name="connsiteX9" fmla="*/ 5143501 w 5143502"/>
              <a:gd name="connsiteY9" fmla="*/ 4477994 h 4629472"/>
              <a:gd name="connsiteX10" fmla="*/ 5143501 w 5143502"/>
              <a:gd name="connsiteY10" fmla="*/ 0 h 46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2" h="4629472">
                <a:moveTo>
                  <a:pt x="0" y="4477995"/>
                </a:moveTo>
                <a:lnTo>
                  <a:pt x="0" y="4504948"/>
                </a:lnTo>
                <a:cubicBezTo>
                  <a:pt x="0" y="4539334"/>
                  <a:pt x="30052" y="4567210"/>
                  <a:pt x="67122" y="4567210"/>
                </a:cubicBezTo>
                <a:lnTo>
                  <a:pt x="5076381" y="4567210"/>
                </a:lnTo>
                <a:cubicBezTo>
                  <a:pt x="5113451" y="4567210"/>
                  <a:pt x="5143502" y="4595086"/>
                  <a:pt x="5143502" y="4629472"/>
                </a:cubicBezTo>
                <a:lnTo>
                  <a:pt x="5143502" y="4567210"/>
                </a:lnTo>
                <a:lnTo>
                  <a:pt x="5143502" y="4477995"/>
                </a:lnTo>
                <a:close/>
                <a:moveTo>
                  <a:pt x="0" y="0"/>
                </a:moveTo>
                <a:lnTo>
                  <a:pt x="0" y="4477994"/>
                </a:lnTo>
                <a:lnTo>
                  <a:pt x="5143501" y="4477994"/>
                </a:lnTo>
                <a:lnTo>
                  <a:pt x="5143501" y="0"/>
                </a:ln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5" name="Title Placeholder 1">
            <a:extLst>
              <a:ext uri="{FF2B5EF4-FFF2-40B4-BE49-F238E27FC236}">
                <a16:creationId xmlns:a16="http://schemas.microsoft.com/office/drawing/2014/main" id="{20874961-6B85-3B41-9660-F9B57DB68EF1}"/>
              </a:ext>
            </a:extLst>
          </p:cNvPr>
          <p:cNvSpPr>
            <a:spLocks noGrp="1"/>
          </p:cNvSpPr>
          <p:nvPr>
            <p:ph type="title" hasCustomPrompt="1"/>
          </p:nvPr>
        </p:nvSpPr>
        <p:spPr>
          <a:xfrm>
            <a:off x="814917" y="907261"/>
            <a:ext cx="5281084" cy="656111"/>
          </a:xfrm>
          <a:prstGeom prst="rect">
            <a:avLst/>
          </a:prstGeom>
        </p:spPr>
        <p:txBody>
          <a:bodyPr vert="horz" lIns="0" tIns="0" rIns="0" bIns="0" rtlCol="0" anchor="t">
            <a:noAutofit/>
          </a:bodyPr>
          <a:lstStyle>
            <a:lvl1pPr>
              <a:defRPr sz="2667" b="0" i="0">
                <a:solidFill>
                  <a:schemeClr val="bg1"/>
                </a:solidFill>
              </a:defRPr>
            </a:lvl1pPr>
          </a:lstStyle>
          <a:p>
            <a:r>
              <a:rPr lang="en-US"/>
              <a:t>Headline 20</a:t>
            </a:r>
          </a:p>
        </p:txBody>
      </p:sp>
      <p:pic>
        <p:nvPicPr>
          <p:cNvPr id="6" name="Picture 13">
            <a:extLst>
              <a:ext uri="{FF2B5EF4-FFF2-40B4-BE49-F238E27FC236}">
                <a16:creationId xmlns:a16="http://schemas.microsoft.com/office/drawing/2014/main" id="{452E6AFE-0858-0D41-B778-5FE5C3E016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28383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Head40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6" name="Title Placeholder 1">
            <a:extLst>
              <a:ext uri="{FF2B5EF4-FFF2-40B4-BE49-F238E27FC236}">
                <a16:creationId xmlns:a16="http://schemas.microsoft.com/office/drawing/2014/main" id="{8986FB57-33E2-AE4E-ADB2-FEF639DDDF21}"/>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8" name="Picture 13">
            <a:extLst>
              <a:ext uri="{FF2B5EF4-FFF2-40B4-BE49-F238E27FC236}">
                <a16:creationId xmlns:a16="http://schemas.microsoft.com/office/drawing/2014/main" id="{41CC191E-6C50-B343-8B6F-02E7CDC70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5637767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lit Head20 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644DA18D-F6A8-2849-9BF2-DD8087B8E3EC}"/>
              </a:ext>
            </a:extLst>
          </p:cNvPr>
          <p:cNvSpPr/>
          <p:nvPr userDrawn="1"/>
        </p:nvSpPr>
        <p:spPr>
          <a:xfrm rot="5400000" flipV="1">
            <a:off x="-342686" y="342686"/>
            <a:ext cx="6858003" cy="6172629"/>
          </a:xfrm>
          <a:custGeom>
            <a:avLst/>
            <a:gdLst>
              <a:gd name="connsiteX0" fmla="*/ 0 w 5143502"/>
              <a:gd name="connsiteY0" fmla="*/ 4477995 h 4629472"/>
              <a:gd name="connsiteX1" fmla="*/ 0 w 5143502"/>
              <a:gd name="connsiteY1" fmla="*/ 4504948 h 4629472"/>
              <a:gd name="connsiteX2" fmla="*/ 67122 w 5143502"/>
              <a:gd name="connsiteY2" fmla="*/ 4567210 h 4629472"/>
              <a:gd name="connsiteX3" fmla="*/ 5076381 w 5143502"/>
              <a:gd name="connsiteY3" fmla="*/ 4567210 h 4629472"/>
              <a:gd name="connsiteX4" fmla="*/ 5143502 w 5143502"/>
              <a:gd name="connsiteY4" fmla="*/ 4629472 h 4629472"/>
              <a:gd name="connsiteX5" fmla="*/ 5143502 w 5143502"/>
              <a:gd name="connsiteY5" fmla="*/ 4567210 h 4629472"/>
              <a:gd name="connsiteX6" fmla="*/ 5143502 w 5143502"/>
              <a:gd name="connsiteY6" fmla="*/ 4477995 h 4629472"/>
              <a:gd name="connsiteX7" fmla="*/ 0 w 5143502"/>
              <a:gd name="connsiteY7" fmla="*/ 0 h 4629472"/>
              <a:gd name="connsiteX8" fmla="*/ 0 w 5143502"/>
              <a:gd name="connsiteY8" fmla="*/ 4477994 h 4629472"/>
              <a:gd name="connsiteX9" fmla="*/ 5143501 w 5143502"/>
              <a:gd name="connsiteY9" fmla="*/ 4477994 h 4629472"/>
              <a:gd name="connsiteX10" fmla="*/ 5143501 w 5143502"/>
              <a:gd name="connsiteY10" fmla="*/ 0 h 46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2" h="4629472">
                <a:moveTo>
                  <a:pt x="0" y="4477995"/>
                </a:moveTo>
                <a:lnTo>
                  <a:pt x="0" y="4504948"/>
                </a:lnTo>
                <a:cubicBezTo>
                  <a:pt x="0" y="4539334"/>
                  <a:pt x="30052" y="4567210"/>
                  <a:pt x="67122" y="4567210"/>
                </a:cubicBezTo>
                <a:lnTo>
                  <a:pt x="5076381" y="4567210"/>
                </a:lnTo>
                <a:cubicBezTo>
                  <a:pt x="5113451" y="4567210"/>
                  <a:pt x="5143502" y="4595086"/>
                  <a:pt x="5143502" y="4629472"/>
                </a:cubicBezTo>
                <a:lnTo>
                  <a:pt x="5143502" y="4567210"/>
                </a:lnTo>
                <a:lnTo>
                  <a:pt x="5143502" y="4477995"/>
                </a:lnTo>
                <a:close/>
                <a:moveTo>
                  <a:pt x="0" y="0"/>
                </a:moveTo>
                <a:lnTo>
                  <a:pt x="0" y="4477994"/>
                </a:lnTo>
                <a:lnTo>
                  <a:pt x="5143501" y="4477994"/>
                </a:lnTo>
                <a:lnTo>
                  <a:pt x="5143501" y="0"/>
                </a:lnTo>
                <a:close/>
              </a:path>
            </a:pathLst>
          </a:custGeom>
          <a:gradFill flip="none" rotWithShape="1">
            <a:gsLst>
              <a:gs pos="100000">
                <a:schemeClr val="accent4"/>
              </a:gs>
              <a:gs pos="80000">
                <a:srgbClr val="8BFEBB"/>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3" name="Title Placeholder 1">
            <a:extLst>
              <a:ext uri="{FF2B5EF4-FFF2-40B4-BE49-F238E27FC236}">
                <a16:creationId xmlns:a16="http://schemas.microsoft.com/office/drawing/2014/main" id="{D5ACC642-649F-A24D-BBC8-C74E359598BD}"/>
              </a:ext>
            </a:extLst>
          </p:cNvPr>
          <p:cNvSpPr>
            <a:spLocks noGrp="1"/>
          </p:cNvSpPr>
          <p:nvPr>
            <p:ph type="title" hasCustomPrompt="1"/>
          </p:nvPr>
        </p:nvSpPr>
        <p:spPr>
          <a:xfrm>
            <a:off x="814917" y="907261"/>
            <a:ext cx="5281084" cy="656111"/>
          </a:xfrm>
          <a:prstGeom prst="rect">
            <a:avLst/>
          </a:prstGeom>
        </p:spPr>
        <p:txBody>
          <a:bodyPr vert="horz" lIns="0" tIns="0" rIns="0" bIns="0" rtlCol="0" anchor="t">
            <a:noAutofit/>
          </a:bodyPr>
          <a:lstStyle>
            <a:lvl1pPr>
              <a:defRPr sz="2667" b="0" i="0">
                <a:solidFill>
                  <a:schemeClr val="tx2"/>
                </a:solidFill>
              </a:defRPr>
            </a:lvl1pPr>
          </a:lstStyle>
          <a:p>
            <a:r>
              <a:rPr lang="en-US"/>
              <a:t>Headline 20</a:t>
            </a:r>
          </a:p>
        </p:txBody>
      </p:sp>
      <p:pic>
        <p:nvPicPr>
          <p:cNvPr id="5" name="Picture 13">
            <a:extLst>
              <a:ext uri="{FF2B5EF4-FFF2-40B4-BE49-F238E27FC236}">
                <a16:creationId xmlns:a16="http://schemas.microsoft.com/office/drawing/2014/main" id="{ACCAE6B0-66E5-544F-A762-30C9DF0517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8254851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5" name="Picture 13">
            <a:extLst>
              <a:ext uri="{FF2B5EF4-FFF2-40B4-BE49-F238E27FC236}">
                <a16:creationId xmlns:a16="http://schemas.microsoft.com/office/drawing/2014/main" id="{BD926100-CEC9-2A45-B8FA-FAA5A3B06F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735395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7" name="Picture 13">
            <a:extLst>
              <a:ext uri="{FF2B5EF4-FFF2-40B4-BE49-F238E27FC236}">
                <a16:creationId xmlns:a16="http://schemas.microsoft.com/office/drawing/2014/main" id="{BC5E0EB9-4497-3A47-A7C9-6DF736568A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4036018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40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sp>
        <p:nvSpPr>
          <p:cNvPr id="7" name="Title Placeholder 1">
            <a:extLst>
              <a:ext uri="{FF2B5EF4-FFF2-40B4-BE49-F238E27FC236}">
                <a16:creationId xmlns:a16="http://schemas.microsoft.com/office/drawing/2014/main" id="{81564A82-C707-BC43-B025-B244416F8ACC}"/>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lvl1pPr>
              <a:defRPr>
                <a:solidFill>
                  <a:schemeClr val="bg1"/>
                </a:solidFill>
              </a:defRPr>
            </a:lvl1pPr>
          </a:lstStyle>
          <a:p>
            <a:r>
              <a:rPr lang="en-GB"/>
              <a:t>Click to edit Master title style</a:t>
            </a:r>
            <a:endParaRPr lang="en-US"/>
          </a:p>
        </p:txBody>
      </p:sp>
      <p:pic>
        <p:nvPicPr>
          <p:cNvPr id="5" name="Picture 13">
            <a:extLst>
              <a:ext uri="{FF2B5EF4-FFF2-40B4-BE49-F238E27FC236}">
                <a16:creationId xmlns:a16="http://schemas.microsoft.com/office/drawing/2014/main" id="{612977CD-FAB3-104A-AE41-4F76DB6CF0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3390255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40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19212A4-7A83-1C4C-942D-0A8B13477CBF}"/>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lvl1pPr>
              <a:defRPr>
                <a:solidFill>
                  <a:schemeClr val="tx2"/>
                </a:solidFill>
              </a:defRPr>
            </a:lvl1pPr>
          </a:lstStyle>
          <a:p>
            <a:r>
              <a:rPr lang="en-GB"/>
              <a:t>Click to edit Master title style</a:t>
            </a:r>
            <a:endParaRPr lang="en-US"/>
          </a:p>
        </p:txBody>
      </p:sp>
      <p:pic>
        <p:nvPicPr>
          <p:cNvPr id="5" name="Picture 4">
            <a:extLst>
              <a:ext uri="{FF2B5EF4-FFF2-40B4-BE49-F238E27FC236}">
                <a16:creationId xmlns:a16="http://schemas.microsoft.com/office/drawing/2014/main" id="{C178F519-98F0-734E-845A-40A0B0198C29}"/>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1651103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28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sp>
        <p:nvSpPr>
          <p:cNvPr id="7" name="Title Placeholder 1">
            <a:extLst>
              <a:ext uri="{FF2B5EF4-FFF2-40B4-BE49-F238E27FC236}">
                <a16:creationId xmlns:a16="http://schemas.microsoft.com/office/drawing/2014/main" id="{81564A82-C707-BC43-B025-B244416F8ACC}"/>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bg1"/>
                </a:solidFill>
              </a:defRPr>
            </a:lvl1pPr>
          </a:lstStyle>
          <a:p>
            <a:r>
              <a:rPr lang="en-US"/>
              <a:t>Headline 28</a:t>
            </a:r>
          </a:p>
        </p:txBody>
      </p:sp>
      <p:pic>
        <p:nvPicPr>
          <p:cNvPr id="5" name="Picture 13">
            <a:extLst>
              <a:ext uri="{FF2B5EF4-FFF2-40B4-BE49-F238E27FC236}">
                <a16:creationId xmlns:a16="http://schemas.microsoft.com/office/drawing/2014/main" id="{2F095CD9-42FF-1B43-A6F6-D5AAC048FD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36810308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28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19212A4-7A83-1C4C-942D-0A8B13477CBF}"/>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tx2"/>
                </a:solidFill>
              </a:defRPr>
            </a:lvl1pPr>
          </a:lstStyle>
          <a:p>
            <a:r>
              <a:rPr lang="en-US"/>
              <a:t>Headline 28</a:t>
            </a:r>
          </a:p>
        </p:txBody>
      </p:sp>
      <p:pic>
        <p:nvPicPr>
          <p:cNvPr id="5" name="Picture 4">
            <a:extLst>
              <a:ext uri="{FF2B5EF4-FFF2-40B4-BE49-F238E27FC236}">
                <a16:creationId xmlns:a16="http://schemas.microsoft.com/office/drawing/2014/main" id="{AF275353-9384-DA4B-BCE3-EE34E497C8BE}"/>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27214051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40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90D7165C-69DF-F44A-8534-5D7280CC8C76}"/>
              </a:ext>
            </a:extLst>
          </p:cNvPr>
          <p:cNvSpPr>
            <a:spLocks noGrp="1"/>
          </p:cNvSpPr>
          <p:nvPr>
            <p:ph type="title" hasCustomPrompt="1"/>
          </p:nvPr>
        </p:nvSpPr>
        <p:spPr>
          <a:xfrm>
            <a:off x="993357" y="1266193"/>
            <a:ext cx="10225616" cy="4149324"/>
          </a:xfrm>
          <a:prstGeom prst="rect">
            <a:avLst/>
          </a:prstGeom>
        </p:spPr>
        <p:txBody>
          <a:bodyPr vert="horz" lIns="0" tIns="0" rIns="0" bIns="0" rtlCol="0" anchor="t">
            <a:noAutofit/>
          </a:bodyPr>
          <a:lstStyle>
            <a:lvl1pPr algn="ctr">
              <a:defRPr sz="7200" b="0" i="0">
                <a:solidFill>
                  <a:schemeClr val="bg1"/>
                </a:solidFill>
              </a:defRPr>
            </a:lvl1pPr>
          </a:lstStyle>
          <a:p>
            <a:r>
              <a:rPr lang="en-US"/>
              <a:t>Divider 40</a:t>
            </a:r>
          </a:p>
        </p:txBody>
      </p:sp>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13" name="Picture 13">
            <a:extLst>
              <a:ext uri="{FF2B5EF4-FFF2-40B4-BE49-F238E27FC236}">
                <a16:creationId xmlns:a16="http://schemas.microsoft.com/office/drawing/2014/main" id="{6FDAEEEB-DE73-8048-B1ED-41F92A79E2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42675681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40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939F1CF-02F3-A041-AADD-F58C33078772}"/>
              </a:ext>
            </a:extLst>
          </p:cNvPr>
          <p:cNvSpPr>
            <a:spLocks noGrp="1"/>
          </p:cNvSpPr>
          <p:nvPr>
            <p:ph type="title" hasCustomPrompt="1"/>
          </p:nvPr>
        </p:nvSpPr>
        <p:spPr>
          <a:xfrm>
            <a:off x="993357" y="1266193"/>
            <a:ext cx="10225616" cy="4149324"/>
          </a:xfrm>
          <a:prstGeom prst="rect">
            <a:avLst/>
          </a:prstGeom>
        </p:spPr>
        <p:txBody>
          <a:bodyPr vert="horz" lIns="0" tIns="0" rIns="0" bIns="0" rtlCol="0" anchor="t">
            <a:noAutofit/>
          </a:bodyPr>
          <a:lstStyle>
            <a:lvl1pPr algn="ctr">
              <a:defRPr sz="7200" b="0" i="0">
                <a:solidFill>
                  <a:schemeClr val="tx2"/>
                </a:solidFill>
              </a:defRPr>
            </a:lvl1pPr>
          </a:lstStyle>
          <a:p>
            <a:r>
              <a:rPr lang="en-US"/>
              <a:t>Divider 40</a:t>
            </a:r>
          </a:p>
        </p:txBody>
      </p:sp>
      <p:pic>
        <p:nvPicPr>
          <p:cNvPr id="6" name="Picture 5">
            <a:extLst>
              <a:ext uri="{FF2B5EF4-FFF2-40B4-BE49-F238E27FC236}">
                <a16:creationId xmlns:a16="http://schemas.microsoft.com/office/drawing/2014/main" id="{98EB8930-F231-EB48-8C6F-E5868BA0E399}"/>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3783907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4" name="Picture 13">
            <a:extLst>
              <a:ext uri="{FF2B5EF4-FFF2-40B4-BE49-F238E27FC236}">
                <a16:creationId xmlns:a16="http://schemas.microsoft.com/office/drawing/2014/main" id="{105C9EE5-E663-D14C-BB1D-84D80EFE3B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4172555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40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0" name="Title Placeholder 1">
            <a:extLst>
              <a:ext uri="{FF2B5EF4-FFF2-40B4-BE49-F238E27FC236}">
                <a16:creationId xmlns:a16="http://schemas.microsoft.com/office/drawing/2014/main" id="{1FF61D5D-7BD2-2047-9EF9-7BD6D6E737F8}"/>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7" name="Picture 13">
            <a:extLst>
              <a:ext uri="{FF2B5EF4-FFF2-40B4-BE49-F238E27FC236}">
                <a16:creationId xmlns:a16="http://schemas.microsoft.com/office/drawing/2014/main" id="{DE68EEA5-4F3B-5F4E-A76E-90B8F361AE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57490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287EC-D6CF-DD40-B968-94D0538B0FFE}"/>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37532778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Blank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4" name="Picture 13">
            <a:extLst>
              <a:ext uri="{FF2B5EF4-FFF2-40B4-BE49-F238E27FC236}">
                <a16:creationId xmlns:a16="http://schemas.microsoft.com/office/drawing/2014/main" id="{B951BF1B-A3E9-7643-8425-2FFF256CDF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7040533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54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C86949-59B6-B942-A582-8630B81062F0}"/>
              </a:ext>
            </a:extLst>
          </p:cNvPr>
          <p:cNvPicPr>
            <a:picLocks noChangeAspect="1"/>
          </p:cNvPicPr>
          <p:nvPr userDrawn="1"/>
        </p:nvPicPr>
        <p:blipFill>
          <a:blip r:embed="rId2"/>
          <a:stretch>
            <a:fillRect/>
          </a:stretch>
        </p:blipFill>
        <p:spPr>
          <a:xfrm>
            <a:off x="9910631" y="5614613"/>
            <a:ext cx="1993503" cy="695172"/>
          </a:xfrm>
          <a:prstGeom prst="rect">
            <a:avLst/>
          </a:prstGeom>
        </p:spPr>
      </p:pic>
      <p:sp>
        <p:nvSpPr>
          <p:cNvPr id="11" name="Freeform 10">
            <a:extLst>
              <a:ext uri="{FF2B5EF4-FFF2-40B4-BE49-F238E27FC236}">
                <a16:creationId xmlns:a16="http://schemas.microsoft.com/office/drawing/2014/main" id="{F3D16807-4A73-F948-8C55-3397F523036E}"/>
              </a:ext>
            </a:extLst>
          </p:cNvPr>
          <p:cNvSpPr/>
          <p:nvPr userDrawn="1"/>
        </p:nvSpPr>
        <p:spPr>
          <a:xfrm>
            <a:off x="6096001" y="761756"/>
            <a:ext cx="6096001" cy="6097275"/>
          </a:xfrm>
          <a:custGeom>
            <a:avLst/>
            <a:gdLst>
              <a:gd name="connsiteX0" fmla="*/ 3698801 w 3698801"/>
              <a:gd name="connsiteY0" fmla="*/ 0 h 3699574"/>
              <a:gd name="connsiteX1" fmla="*/ 3698801 w 3698801"/>
              <a:gd name="connsiteY1" fmla="*/ 906530 h 3699574"/>
              <a:gd name="connsiteX2" fmla="*/ 1724161 w 3698801"/>
              <a:gd name="connsiteY2" fmla="*/ 1724573 h 3699574"/>
              <a:gd name="connsiteX3" fmla="*/ 906530 w 3698801"/>
              <a:gd name="connsiteY3" fmla="*/ 3699384 h 3699574"/>
              <a:gd name="connsiteX4" fmla="*/ 3698801 w 3698801"/>
              <a:gd name="connsiteY4" fmla="*/ 3698801 h 3699574"/>
              <a:gd name="connsiteX5" fmla="*/ 0 w 3698801"/>
              <a:gd name="connsiteY5" fmla="*/ 3699574 h 3699574"/>
              <a:gd name="connsiteX6" fmla="*/ 1083081 w 3698801"/>
              <a:gd name="connsiteY6" fmla="*/ 1083627 h 3699574"/>
              <a:gd name="connsiteX7" fmla="*/ 3698801 w 3698801"/>
              <a:gd name="connsiteY7" fmla="*/ 0 h 369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8801" h="3699574">
                <a:moveTo>
                  <a:pt x="3698801" y="0"/>
                </a:moveTo>
                <a:lnTo>
                  <a:pt x="3698801" y="906530"/>
                </a:lnTo>
                <a:cubicBezTo>
                  <a:pt x="2958144" y="906530"/>
                  <a:pt x="2247830" y="1200794"/>
                  <a:pt x="1724161" y="1724573"/>
                </a:cubicBezTo>
                <a:cubicBezTo>
                  <a:pt x="1200492" y="2248352"/>
                  <a:pt x="906375" y="2958727"/>
                  <a:pt x="906530" y="3699384"/>
                </a:cubicBezTo>
                <a:lnTo>
                  <a:pt x="3698801" y="3698801"/>
                </a:lnTo>
                <a:lnTo>
                  <a:pt x="0" y="3699574"/>
                </a:lnTo>
                <a:cubicBezTo>
                  <a:pt x="-205" y="2718457"/>
                  <a:pt x="389399" y="1777454"/>
                  <a:pt x="1083081" y="1083627"/>
                </a:cubicBezTo>
                <a:cubicBezTo>
                  <a:pt x="1776763" y="389800"/>
                  <a:pt x="2717685" y="0"/>
                  <a:pt x="3698801" y="0"/>
                </a:cubicBezTo>
                <a:close/>
              </a:path>
            </a:pathLst>
          </a:custGeom>
          <a:gradFill>
            <a:gsLst>
              <a:gs pos="10000">
                <a:schemeClr val="accent3"/>
              </a:gs>
              <a:gs pos="60000">
                <a:srgbClr val="8BFEB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solidFill>
            </a:endParaRPr>
          </a:p>
        </p:txBody>
      </p:sp>
      <p:sp>
        <p:nvSpPr>
          <p:cNvPr id="12" name="Text Placeholder 2">
            <a:extLst>
              <a:ext uri="{FF2B5EF4-FFF2-40B4-BE49-F238E27FC236}">
                <a16:creationId xmlns:a16="http://schemas.microsoft.com/office/drawing/2014/main" id="{A45AF7E3-33C4-E047-B8DF-0E7CA001B9BC}"/>
              </a:ext>
            </a:extLst>
          </p:cNvPr>
          <p:cNvSpPr>
            <a:spLocks noGrp="1"/>
          </p:cNvSpPr>
          <p:nvPr>
            <p:ph idx="1"/>
          </p:nvPr>
        </p:nvSpPr>
        <p:spPr>
          <a:xfrm>
            <a:off x="1007532" y="3175591"/>
            <a:ext cx="7597749" cy="1743740"/>
          </a:xfrm>
          <a:prstGeom prst="rect">
            <a:avLst/>
          </a:prstGeom>
        </p:spPr>
        <p:txBody>
          <a:bodyPr vert="horz" lIns="0" tIns="0" rIns="0" bIns="0" rtlCol="0">
            <a:noAutofit/>
          </a:bodyPr>
          <a:lstStyle>
            <a:lvl1pPr marL="0" indent="0">
              <a:buNone/>
              <a:defRPr b="0" i="0">
                <a:solidFill>
                  <a:schemeClr val="bg1"/>
                </a:solidFill>
                <a:latin typeface="+mj-lt"/>
              </a:defRPr>
            </a:lvl1pPr>
            <a:lvl2pPr marL="457189" indent="0">
              <a:buNone/>
              <a:defRPr b="0" i="0">
                <a:solidFill>
                  <a:schemeClr val="bg1"/>
                </a:solidFill>
                <a:latin typeface="+mj-lt"/>
              </a:defRPr>
            </a:lvl2pPr>
            <a:lvl3pPr marL="914377" indent="0">
              <a:buNone/>
              <a:defRPr b="0" i="0">
                <a:solidFill>
                  <a:schemeClr val="bg1"/>
                </a:solidFill>
                <a:latin typeface="+mj-lt"/>
              </a:defRPr>
            </a:lvl3pPr>
            <a:lvl4pPr marL="1371566" indent="0">
              <a:buNone/>
              <a:defRPr b="0" i="0">
                <a:solidFill>
                  <a:schemeClr val="bg1"/>
                </a:solidFill>
                <a:latin typeface="+mj-lt"/>
              </a:defRPr>
            </a:lvl4pPr>
            <a:lvl5pPr marL="1828754" indent="0">
              <a:buNone/>
              <a:defRPr b="0" i="0">
                <a:solidFill>
                  <a:schemeClr val="bg1"/>
                </a:solidFill>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itle Placeholder 1">
            <a:extLst>
              <a:ext uri="{FF2B5EF4-FFF2-40B4-BE49-F238E27FC236}">
                <a16:creationId xmlns:a16="http://schemas.microsoft.com/office/drawing/2014/main" id="{917B1B42-A2B9-0949-A5A1-82234AE2153D}"/>
              </a:ext>
            </a:extLst>
          </p:cNvPr>
          <p:cNvSpPr>
            <a:spLocks noGrp="1"/>
          </p:cNvSpPr>
          <p:nvPr>
            <p:ph type="title" hasCustomPrompt="1"/>
          </p:nvPr>
        </p:nvSpPr>
        <p:spPr>
          <a:xfrm>
            <a:off x="1007535" y="1902153"/>
            <a:ext cx="7597749" cy="1273439"/>
          </a:xfrm>
          <a:prstGeom prst="rect">
            <a:avLst/>
          </a:prstGeom>
        </p:spPr>
        <p:txBody>
          <a:bodyPr vert="horz" lIns="0" tIns="0" rIns="0" bIns="0" rtlCol="0" anchor="t">
            <a:noAutofit/>
          </a:bodyPr>
          <a:lstStyle>
            <a:lvl1pPr>
              <a:defRPr sz="7200" b="0" i="0">
                <a:solidFill>
                  <a:schemeClr val="bg1"/>
                </a:solidFill>
              </a:defRPr>
            </a:lvl1pPr>
          </a:lstStyle>
          <a:p>
            <a:r>
              <a:rPr lang="en-US"/>
              <a:t>Cover 54</a:t>
            </a:r>
          </a:p>
        </p:txBody>
      </p:sp>
    </p:spTree>
    <p:extLst>
      <p:ext uri="{BB962C8B-B14F-4D97-AF65-F5344CB8AC3E}">
        <p14:creationId xmlns:p14="http://schemas.microsoft.com/office/powerpoint/2010/main" val="1800961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rve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52596-7ABC-1249-850C-FF3CC148DC1F}"/>
              </a:ext>
            </a:extLst>
          </p:cNvPr>
          <p:cNvPicPr>
            <a:picLocks noChangeAspect="1"/>
          </p:cNvPicPr>
          <p:nvPr userDrawn="1"/>
        </p:nvPicPr>
        <p:blipFill>
          <a:blip r:embed="rId2"/>
          <a:stretch>
            <a:fillRect/>
          </a:stretch>
        </p:blipFill>
        <p:spPr>
          <a:xfrm>
            <a:off x="11233151" y="6414281"/>
            <a:ext cx="674251" cy="235124"/>
          </a:xfrm>
          <a:prstGeom prst="rect">
            <a:avLst/>
          </a:prstGeom>
        </p:spPr>
      </p:pic>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grpSp>
        <p:nvGrpSpPr>
          <p:cNvPr id="4" name="Group 3">
            <a:extLst>
              <a:ext uri="{FF2B5EF4-FFF2-40B4-BE49-F238E27FC236}">
                <a16:creationId xmlns:a16="http://schemas.microsoft.com/office/drawing/2014/main" id="{75A35FF6-4677-7E4C-8E45-484A48580581}"/>
              </a:ext>
            </a:extLst>
          </p:cNvPr>
          <p:cNvGrpSpPr/>
          <p:nvPr userDrawn="1"/>
        </p:nvGrpSpPr>
        <p:grpSpPr>
          <a:xfrm>
            <a:off x="5353859" y="5940"/>
            <a:ext cx="6862525" cy="6852061"/>
            <a:chOff x="9865173" y="-2970910"/>
            <a:chExt cx="5146894" cy="5139046"/>
          </a:xfrm>
        </p:grpSpPr>
        <p:sp>
          <p:nvSpPr>
            <p:cNvPr id="5" name="Freeform 4">
              <a:extLst>
                <a:ext uri="{FF2B5EF4-FFF2-40B4-BE49-F238E27FC236}">
                  <a16:creationId xmlns:a16="http://schemas.microsoft.com/office/drawing/2014/main" id="{032B65C8-F11D-924D-A4E1-A5125312E0D1}"/>
                </a:ext>
              </a:extLst>
            </p:cNvPr>
            <p:cNvSpPr/>
            <p:nvPr/>
          </p:nvSpPr>
          <p:spPr>
            <a:xfrm>
              <a:off x="9865173" y="-2970910"/>
              <a:ext cx="5144648" cy="5139045"/>
            </a:xfrm>
            <a:custGeom>
              <a:avLst/>
              <a:gdLst>
                <a:gd name="connsiteX0" fmla="*/ 5144648 w 5144648"/>
                <a:gd name="connsiteY0" fmla="*/ 0 h 5139045"/>
                <a:gd name="connsiteX1" fmla="*/ 5144648 w 5144648"/>
                <a:gd name="connsiteY1" fmla="*/ 8083 h 5139045"/>
                <a:gd name="connsiteX2" fmla="*/ 5144648 w 5144648"/>
                <a:gd name="connsiteY2" fmla="*/ 1249324 h 5139045"/>
                <a:gd name="connsiteX3" fmla="*/ 2394674 w 5144648"/>
                <a:gd name="connsiteY3" fmla="*/ 2388569 h 5139045"/>
                <a:gd name="connsiteX4" fmla="*/ 1256004 w 5144648"/>
                <a:gd name="connsiteY4" fmla="*/ 5138781 h 5139045"/>
                <a:gd name="connsiteX5" fmla="*/ 1262476 w 5144648"/>
                <a:gd name="connsiteY5" fmla="*/ 5138780 h 5139045"/>
                <a:gd name="connsiteX6" fmla="*/ 1262475 w 5144648"/>
                <a:gd name="connsiteY6" fmla="*/ 5138781 h 5139045"/>
                <a:gd name="connsiteX7" fmla="*/ 337 w 5144648"/>
                <a:gd name="connsiteY7" fmla="*/ 5139045 h 5139045"/>
                <a:gd name="connsiteX8" fmla="*/ 0 w 5144648"/>
                <a:gd name="connsiteY8" fmla="*/ 5139045 h 5139045"/>
                <a:gd name="connsiteX9" fmla="*/ 5959 w 5144648"/>
                <a:gd name="connsiteY9" fmla="*/ 4896579 h 5139045"/>
                <a:gd name="connsiteX10" fmla="*/ 1508028 w 5144648"/>
                <a:gd name="connsiteY10" fmla="*/ 1508956 h 5139045"/>
                <a:gd name="connsiteX11" fmla="*/ 4895336 w 5144648"/>
                <a:gd name="connsiteY11" fmla="*/ 6179 h 5139045"/>
                <a:gd name="connsiteX12" fmla="*/ 5144648 w 5144648"/>
                <a:gd name="connsiteY12" fmla="*/ 0 h 51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4648" h="5139045">
                  <a:moveTo>
                    <a:pt x="5144648" y="0"/>
                  </a:moveTo>
                  <a:lnTo>
                    <a:pt x="5144648" y="8083"/>
                  </a:lnTo>
                  <a:lnTo>
                    <a:pt x="5144648" y="1249324"/>
                  </a:lnTo>
                  <a:cubicBezTo>
                    <a:pt x="4113176" y="1249324"/>
                    <a:pt x="3123960" y="1659130"/>
                    <a:pt x="2394674" y="2388569"/>
                  </a:cubicBezTo>
                  <a:cubicBezTo>
                    <a:pt x="1665388" y="3118007"/>
                    <a:pt x="1255788" y="4107308"/>
                    <a:pt x="1256004" y="5138781"/>
                  </a:cubicBezTo>
                  <a:lnTo>
                    <a:pt x="1262476" y="5138780"/>
                  </a:lnTo>
                  <a:lnTo>
                    <a:pt x="1262475" y="5138781"/>
                  </a:lnTo>
                  <a:lnTo>
                    <a:pt x="337" y="5139045"/>
                  </a:lnTo>
                  <a:lnTo>
                    <a:pt x="0" y="5139045"/>
                  </a:lnTo>
                  <a:lnTo>
                    <a:pt x="5959" y="4896579"/>
                  </a:lnTo>
                  <a:cubicBezTo>
                    <a:pt x="68871" y="3623229"/>
                    <a:pt x="602354" y="2414820"/>
                    <a:pt x="1508028" y="1508956"/>
                  </a:cubicBezTo>
                  <a:cubicBezTo>
                    <a:pt x="2413704" y="603091"/>
                    <a:pt x="3622002" y="69358"/>
                    <a:pt x="4895336" y="6179"/>
                  </a:cubicBezTo>
                  <a:lnTo>
                    <a:pt x="5144648" y="0"/>
                  </a:lnTo>
                  <a:close/>
                </a:path>
              </a:pathLst>
            </a:custGeom>
            <a:gradFill>
              <a:gsLst>
                <a:gs pos="100000">
                  <a:schemeClr val="accent4"/>
                </a:gs>
                <a:gs pos="60000">
                  <a:srgbClr val="8BFEBB"/>
                </a:gs>
                <a:gs pos="1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sp>
          <p:nvSpPr>
            <p:cNvPr id="6" name="Freeform 5">
              <a:extLst>
                <a:ext uri="{FF2B5EF4-FFF2-40B4-BE49-F238E27FC236}">
                  <a16:creationId xmlns:a16="http://schemas.microsoft.com/office/drawing/2014/main" id="{CFEAFE1C-A8FB-2A49-B641-579E3F95B567}"/>
                </a:ext>
              </a:extLst>
            </p:cNvPr>
            <p:cNvSpPr/>
            <p:nvPr/>
          </p:nvSpPr>
          <p:spPr>
            <a:xfrm>
              <a:off x="10509270" y="-2335602"/>
              <a:ext cx="4502797" cy="4503738"/>
            </a:xfrm>
            <a:custGeom>
              <a:avLst/>
              <a:gdLst>
                <a:gd name="connsiteX0" fmla="*/ 3888644 w 3888644"/>
                <a:gd name="connsiteY0" fmla="*/ 0 h 3889457"/>
                <a:gd name="connsiteX1" fmla="*/ 3888644 w 3888644"/>
                <a:gd name="connsiteY1" fmla="*/ 3888645 h 3889457"/>
                <a:gd name="connsiteX2" fmla="*/ 0 w 3888644"/>
                <a:gd name="connsiteY2" fmla="*/ 3889457 h 3889457"/>
                <a:gd name="connsiteX3" fmla="*/ 319 w 3888644"/>
                <a:gd name="connsiteY3" fmla="*/ 3876459 h 3889457"/>
                <a:gd name="connsiteX4" fmla="*/ 3882492 w 3888644"/>
                <a:gd name="connsiteY4" fmla="*/ 3875647 h 3889457"/>
                <a:gd name="connsiteX5" fmla="*/ 320 w 3888644"/>
                <a:gd name="connsiteY5" fmla="*/ 3876458 h 3889457"/>
                <a:gd name="connsiteX6" fmla="*/ 4740 w 3888644"/>
                <a:gd name="connsiteY6" fmla="*/ 3696603 h 3889457"/>
                <a:gd name="connsiteX7" fmla="*/ 1138670 w 3888644"/>
                <a:gd name="connsiteY7" fmla="*/ 1139245 h 3889457"/>
                <a:gd name="connsiteX8" fmla="*/ 3888644 w 3888644"/>
                <a:gd name="connsiteY8" fmla="*/ 0 h 388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644" h="3889457">
                  <a:moveTo>
                    <a:pt x="3888644" y="0"/>
                  </a:moveTo>
                  <a:lnTo>
                    <a:pt x="3888644" y="3888645"/>
                  </a:lnTo>
                  <a:lnTo>
                    <a:pt x="0" y="3889457"/>
                  </a:lnTo>
                  <a:lnTo>
                    <a:pt x="319" y="3876459"/>
                  </a:lnTo>
                  <a:lnTo>
                    <a:pt x="3882492" y="3875647"/>
                  </a:lnTo>
                  <a:lnTo>
                    <a:pt x="320" y="3876458"/>
                  </a:lnTo>
                  <a:lnTo>
                    <a:pt x="4740" y="3696603"/>
                  </a:lnTo>
                  <a:cubicBezTo>
                    <a:pt x="52233" y="2735337"/>
                    <a:pt x="454964" y="1823093"/>
                    <a:pt x="1138670" y="1139245"/>
                  </a:cubicBezTo>
                  <a:cubicBezTo>
                    <a:pt x="1867956" y="409806"/>
                    <a:pt x="2857172" y="0"/>
                    <a:pt x="38886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grpSp>
      <p:pic>
        <p:nvPicPr>
          <p:cNvPr id="7" name="Picture 6">
            <a:extLst>
              <a:ext uri="{FF2B5EF4-FFF2-40B4-BE49-F238E27FC236}">
                <a16:creationId xmlns:a16="http://schemas.microsoft.com/office/drawing/2014/main" id="{07B8B25C-5A50-AB4F-BE0C-BE4CF5F5978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4386" y="6327149"/>
            <a:ext cx="671783" cy="234263"/>
          </a:xfrm>
          <a:prstGeom prst="rect">
            <a:avLst/>
          </a:prstGeom>
        </p:spPr>
      </p:pic>
    </p:spTree>
    <p:extLst>
      <p:ext uri="{BB962C8B-B14F-4D97-AF65-F5344CB8AC3E}">
        <p14:creationId xmlns:p14="http://schemas.microsoft.com/office/powerpoint/2010/main" val="36380218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52596-7ABC-1249-850C-FF3CC148DC1F}"/>
              </a:ext>
            </a:extLst>
          </p:cNvPr>
          <p:cNvPicPr>
            <a:picLocks noChangeAspect="1"/>
          </p:cNvPicPr>
          <p:nvPr userDrawn="1"/>
        </p:nvPicPr>
        <p:blipFill>
          <a:blip r:embed="rId2"/>
          <a:stretch>
            <a:fillRect/>
          </a:stretch>
        </p:blipFill>
        <p:spPr>
          <a:xfrm>
            <a:off x="11233151" y="6414281"/>
            <a:ext cx="674251" cy="235124"/>
          </a:xfrm>
          <a:prstGeom prst="rect">
            <a:avLst/>
          </a:prstGeom>
        </p:spPr>
      </p:pic>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grpSp>
        <p:nvGrpSpPr>
          <p:cNvPr id="4" name="Group 3">
            <a:extLst>
              <a:ext uri="{FF2B5EF4-FFF2-40B4-BE49-F238E27FC236}">
                <a16:creationId xmlns:a16="http://schemas.microsoft.com/office/drawing/2014/main" id="{75A35FF6-4677-7E4C-8E45-484A48580581}"/>
              </a:ext>
            </a:extLst>
          </p:cNvPr>
          <p:cNvGrpSpPr/>
          <p:nvPr userDrawn="1"/>
        </p:nvGrpSpPr>
        <p:grpSpPr>
          <a:xfrm>
            <a:off x="5353859" y="5940"/>
            <a:ext cx="6862525" cy="6852061"/>
            <a:chOff x="9865173" y="-2970910"/>
            <a:chExt cx="5146894" cy="5139046"/>
          </a:xfrm>
        </p:grpSpPr>
        <p:sp>
          <p:nvSpPr>
            <p:cNvPr id="5" name="Freeform 4">
              <a:extLst>
                <a:ext uri="{FF2B5EF4-FFF2-40B4-BE49-F238E27FC236}">
                  <a16:creationId xmlns:a16="http://schemas.microsoft.com/office/drawing/2014/main" id="{032B65C8-F11D-924D-A4E1-A5125312E0D1}"/>
                </a:ext>
              </a:extLst>
            </p:cNvPr>
            <p:cNvSpPr/>
            <p:nvPr/>
          </p:nvSpPr>
          <p:spPr>
            <a:xfrm>
              <a:off x="9865173" y="-2970910"/>
              <a:ext cx="5144648" cy="5139045"/>
            </a:xfrm>
            <a:custGeom>
              <a:avLst/>
              <a:gdLst>
                <a:gd name="connsiteX0" fmla="*/ 5144648 w 5144648"/>
                <a:gd name="connsiteY0" fmla="*/ 0 h 5139045"/>
                <a:gd name="connsiteX1" fmla="*/ 5144648 w 5144648"/>
                <a:gd name="connsiteY1" fmla="*/ 8083 h 5139045"/>
                <a:gd name="connsiteX2" fmla="*/ 5144648 w 5144648"/>
                <a:gd name="connsiteY2" fmla="*/ 1249324 h 5139045"/>
                <a:gd name="connsiteX3" fmla="*/ 2394674 w 5144648"/>
                <a:gd name="connsiteY3" fmla="*/ 2388569 h 5139045"/>
                <a:gd name="connsiteX4" fmla="*/ 1256004 w 5144648"/>
                <a:gd name="connsiteY4" fmla="*/ 5138781 h 5139045"/>
                <a:gd name="connsiteX5" fmla="*/ 1262476 w 5144648"/>
                <a:gd name="connsiteY5" fmla="*/ 5138780 h 5139045"/>
                <a:gd name="connsiteX6" fmla="*/ 1262475 w 5144648"/>
                <a:gd name="connsiteY6" fmla="*/ 5138781 h 5139045"/>
                <a:gd name="connsiteX7" fmla="*/ 337 w 5144648"/>
                <a:gd name="connsiteY7" fmla="*/ 5139045 h 5139045"/>
                <a:gd name="connsiteX8" fmla="*/ 0 w 5144648"/>
                <a:gd name="connsiteY8" fmla="*/ 5139045 h 5139045"/>
                <a:gd name="connsiteX9" fmla="*/ 5959 w 5144648"/>
                <a:gd name="connsiteY9" fmla="*/ 4896579 h 5139045"/>
                <a:gd name="connsiteX10" fmla="*/ 1508028 w 5144648"/>
                <a:gd name="connsiteY10" fmla="*/ 1508956 h 5139045"/>
                <a:gd name="connsiteX11" fmla="*/ 4895336 w 5144648"/>
                <a:gd name="connsiteY11" fmla="*/ 6179 h 5139045"/>
                <a:gd name="connsiteX12" fmla="*/ 5144648 w 5144648"/>
                <a:gd name="connsiteY12" fmla="*/ 0 h 51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4648" h="5139045">
                  <a:moveTo>
                    <a:pt x="5144648" y="0"/>
                  </a:moveTo>
                  <a:lnTo>
                    <a:pt x="5144648" y="8083"/>
                  </a:lnTo>
                  <a:lnTo>
                    <a:pt x="5144648" y="1249324"/>
                  </a:lnTo>
                  <a:cubicBezTo>
                    <a:pt x="4113176" y="1249324"/>
                    <a:pt x="3123960" y="1659130"/>
                    <a:pt x="2394674" y="2388569"/>
                  </a:cubicBezTo>
                  <a:cubicBezTo>
                    <a:pt x="1665388" y="3118007"/>
                    <a:pt x="1255788" y="4107308"/>
                    <a:pt x="1256004" y="5138781"/>
                  </a:cubicBezTo>
                  <a:lnTo>
                    <a:pt x="1262476" y="5138780"/>
                  </a:lnTo>
                  <a:lnTo>
                    <a:pt x="1262475" y="5138781"/>
                  </a:lnTo>
                  <a:lnTo>
                    <a:pt x="337" y="5139045"/>
                  </a:lnTo>
                  <a:lnTo>
                    <a:pt x="0" y="5139045"/>
                  </a:lnTo>
                  <a:lnTo>
                    <a:pt x="5959" y="4896579"/>
                  </a:lnTo>
                  <a:cubicBezTo>
                    <a:pt x="68871" y="3623229"/>
                    <a:pt x="602354" y="2414820"/>
                    <a:pt x="1508028" y="1508956"/>
                  </a:cubicBezTo>
                  <a:cubicBezTo>
                    <a:pt x="2413704" y="603091"/>
                    <a:pt x="3622002" y="69358"/>
                    <a:pt x="4895336" y="6179"/>
                  </a:cubicBezTo>
                  <a:lnTo>
                    <a:pt x="5144648" y="0"/>
                  </a:lnTo>
                  <a:close/>
                </a:path>
              </a:pathLst>
            </a:custGeom>
            <a:gradFill>
              <a:gsLst>
                <a:gs pos="100000">
                  <a:schemeClr val="accent4"/>
                </a:gs>
                <a:gs pos="60000">
                  <a:srgbClr val="8BFEBB"/>
                </a:gs>
                <a:gs pos="1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sp>
          <p:nvSpPr>
            <p:cNvPr id="6" name="Freeform 5">
              <a:extLst>
                <a:ext uri="{FF2B5EF4-FFF2-40B4-BE49-F238E27FC236}">
                  <a16:creationId xmlns:a16="http://schemas.microsoft.com/office/drawing/2014/main" id="{CFEAFE1C-A8FB-2A49-B641-579E3F95B567}"/>
                </a:ext>
              </a:extLst>
            </p:cNvPr>
            <p:cNvSpPr/>
            <p:nvPr/>
          </p:nvSpPr>
          <p:spPr>
            <a:xfrm>
              <a:off x="10509270" y="-2335602"/>
              <a:ext cx="4502797" cy="4503738"/>
            </a:xfrm>
            <a:custGeom>
              <a:avLst/>
              <a:gdLst>
                <a:gd name="connsiteX0" fmla="*/ 3888644 w 3888644"/>
                <a:gd name="connsiteY0" fmla="*/ 0 h 3889457"/>
                <a:gd name="connsiteX1" fmla="*/ 3888644 w 3888644"/>
                <a:gd name="connsiteY1" fmla="*/ 3888645 h 3889457"/>
                <a:gd name="connsiteX2" fmla="*/ 0 w 3888644"/>
                <a:gd name="connsiteY2" fmla="*/ 3889457 h 3889457"/>
                <a:gd name="connsiteX3" fmla="*/ 319 w 3888644"/>
                <a:gd name="connsiteY3" fmla="*/ 3876459 h 3889457"/>
                <a:gd name="connsiteX4" fmla="*/ 3882492 w 3888644"/>
                <a:gd name="connsiteY4" fmla="*/ 3875647 h 3889457"/>
                <a:gd name="connsiteX5" fmla="*/ 320 w 3888644"/>
                <a:gd name="connsiteY5" fmla="*/ 3876458 h 3889457"/>
                <a:gd name="connsiteX6" fmla="*/ 4740 w 3888644"/>
                <a:gd name="connsiteY6" fmla="*/ 3696603 h 3889457"/>
                <a:gd name="connsiteX7" fmla="*/ 1138670 w 3888644"/>
                <a:gd name="connsiteY7" fmla="*/ 1139245 h 3889457"/>
                <a:gd name="connsiteX8" fmla="*/ 3888644 w 3888644"/>
                <a:gd name="connsiteY8" fmla="*/ 0 h 388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644" h="3889457">
                  <a:moveTo>
                    <a:pt x="3888644" y="0"/>
                  </a:moveTo>
                  <a:lnTo>
                    <a:pt x="3888644" y="3888645"/>
                  </a:lnTo>
                  <a:lnTo>
                    <a:pt x="0" y="3889457"/>
                  </a:lnTo>
                  <a:lnTo>
                    <a:pt x="319" y="3876459"/>
                  </a:lnTo>
                  <a:lnTo>
                    <a:pt x="3882492" y="3875647"/>
                  </a:lnTo>
                  <a:lnTo>
                    <a:pt x="320" y="3876458"/>
                  </a:lnTo>
                  <a:lnTo>
                    <a:pt x="4740" y="3696603"/>
                  </a:lnTo>
                  <a:cubicBezTo>
                    <a:pt x="52233" y="2735337"/>
                    <a:pt x="454964" y="1823093"/>
                    <a:pt x="1138670" y="1139245"/>
                  </a:cubicBezTo>
                  <a:cubicBezTo>
                    <a:pt x="1867956" y="409806"/>
                    <a:pt x="2857172" y="0"/>
                    <a:pt x="38886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grpSp>
      <p:grpSp>
        <p:nvGrpSpPr>
          <p:cNvPr id="8" name="Group 7">
            <a:extLst>
              <a:ext uri="{FF2B5EF4-FFF2-40B4-BE49-F238E27FC236}">
                <a16:creationId xmlns:a16="http://schemas.microsoft.com/office/drawing/2014/main" id="{0BC44949-3108-1144-B739-AEA519186837}"/>
              </a:ext>
            </a:extLst>
          </p:cNvPr>
          <p:cNvGrpSpPr/>
          <p:nvPr userDrawn="1"/>
        </p:nvGrpSpPr>
        <p:grpSpPr>
          <a:xfrm>
            <a:off x="7144901" y="3278833"/>
            <a:ext cx="4761267" cy="2839289"/>
            <a:chOff x="3323626" y="2064389"/>
            <a:chExt cx="3570950" cy="2129467"/>
          </a:xfrm>
        </p:grpSpPr>
        <p:sp>
          <p:nvSpPr>
            <p:cNvPr id="9" name="Rounded Rectangle 8">
              <a:extLst>
                <a:ext uri="{FF2B5EF4-FFF2-40B4-BE49-F238E27FC236}">
                  <a16:creationId xmlns:a16="http://schemas.microsoft.com/office/drawing/2014/main" id="{0BEE0B39-0561-9D4E-9E76-8CF38F40D283}"/>
                </a:ext>
              </a:extLst>
            </p:cNvPr>
            <p:cNvSpPr/>
            <p:nvPr/>
          </p:nvSpPr>
          <p:spPr>
            <a:xfrm>
              <a:off x="3323626" y="2064390"/>
              <a:ext cx="3570950" cy="2129466"/>
            </a:xfrm>
            <a:prstGeom prst="roundRect">
              <a:avLst>
                <a:gd name="adj" fmla="val 8938"/>
              </a:avLst>
            </a:prstGeom>
            <a:solidFill>
              <a:schemeClr val="bg1"/>
            </a:solidFill>
            <a:ln>
              <a:noFill/>
            </a:ln>
            <a:effectLst>
              <a:outerShdw blurRad="635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sp>
          <p:nvSpPr>
            <p:cNvPr id="10" name="object 4">
              <a:extLst>
                <a:ext uri="{FF2B5EF4-FFF2-40B4-BE49-F238E27FC236}">
                  <a16:creationId xmlns:a16="http://schemas.microsoft.com/office/drawing/2014/main" id="{B88AF070-DA5B-804C-822A-5F65BAAE9BA7}"/>
                </a:ext>
              </a:extLst>
            </p:cNvPr>
            <p:cNvSpPr/>
            <p:nvPr/>
          </p:nvSpPr>
          <p:spPr>
            <a:xfrm>
              <a:off x="3323626" y="2064389"/>
              <a:ext cx="1248374" cy="2129466"/>
            </a:xfrm>
            <a:prstGeom prst="roundRect">
              <a:avLst>
                <a:gd name="adj" fmla="val 13322"/>
              </a:avLst>
            </a:prstGeom>
            <a:blipFill>
              <a:blip r:embed="rId3" cstate="print"/>
              <a:stretch>
                <a:fillRect l="-417494" t="-119150" r="-223274" b="-116882"/>
              </a:stretch>
            </a:blipFill>
          </p:spPr>
          <p:txBody>
            <a:bodyPr wrap="square" lIns="0" tIns="0" rIns="0" bIns="0" rtlCol="0"/>
            <a:lstStyle/>
            <a:p>
              <a:endParaRPr sz="2400"/>
            </a:p>
          </p:txBody>
        </p:sp>
      </p:grpSp>
      <p:grpSp>
        <p:nvGrpSpPr>
          <p:cNvPr id="12" name="Group 11">
            <a:extLst>
              <a:ext uri="{FF2B5EF4-FFF2-40B4-BE49-F238E27FC236}">
                <a16:creationId xmlns:a16="http://schemas.microsoft.com/office/drawing/2014/main" id="{6267ED2F-85DF-4B4E-9570-3CB825AC8946}"/>
              </a:ext>
            </a:extLst>
          </p:cNvPr>
          <p:cNvGrpSpPr/>
          <p:nvPr userDrawn="1"/>
        </p:nvGrpSpPr>
        <p:grpSpPr>
          <a:xfrm>
            <a:off x="10233618" y="6210575"/>
            <a:ext cx="865432" cy="461665"/>
            <a:chOff x="2866165" y="4171926"/>
            <a:chExt cx="649074" cy="346249"/>
          </a:xfrm>
        </p:grpSpPr>
        <p:pic>
          <p:nvPicPr>
            <p:cNvPr id="13" name="Graphic 12">
              <a:extLst>
                <a:ext uri="{FF2B5EF4-FFF2-40B4-BE49-F238E27FC236}">
                  <a16:creationId xmlns:a16="http://schemas.microsoft.com/office/drawing/2014/main" id="{B23CCAF8-434F-374F-A0D5-15AC636B26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6165" y="4245273"/>
              <a:ext cx="558107" cy="194621"/>
            </a:xfrm>
            <a:prstGeom prst="rect">
              <a:avLst/>
            </a:prstGeom>
          </p:spPr>
        </p:pic>
        <p:sp>
          <p:nvSpPr>
            <p:cNvPr id="14" name="Rectangle 13">
              <a:extLst>
                <a:ext uri="{FF2B5EF4-FFF2-40B4-BE49-F238E27FC236}">
                  <a16:creationId xmlns:a16="http://schemas.microsoft.com/office/drawing/2014/main" id="{777D6987-A973-1246-B595-E99AA28175A9}"/>
                </a:ext>
              </a:extLst>
            </p:cNvPr>
            <p:cNvSpPr/>
            <p:nvPr/>
          </p:nvSpPr>
          <p:spPr>
            <a:xfrm>
              <a:off x="3376691" y="4171926"/>
              <a:ext cx="138548" cy="346249"/>
            </a:xfrm>
            <a:prstGeom prst="rect">
              <a:avLst/>
            </a:prstGeom>
          </p:spPr>
          <p:txBody>
            <a:bodyPr wrap="none">
              <a:spAutoFit/>
            </a:bodyPr>
            <a:lstStyle/>
            <a:p>
              <a:endParaRPr lang="en-GB" sz="2400">
                <a:solidFill>
                  <a:schemeClr val="tx2"/>
                </a:solidFill>
                <a:latin typeface="+mj-lt"/>
              </a:endParaRPr>
            </a:p>
          </p:txBody>
        </p:sp>
      </p:grpSp>
      <p:sp>
        <p:nvSpPr>
          <p:cNvPr id="15" name="Title Placeholder 1">
            <a:extLst>
              <a:ext uri="{FF2B5EF4-FFF2-40B4-BE49-F238E27FC236}">
                <a16:creationId xmlns:a16="http://schemas.microsoft.com/office/drawing/2014/main" id="{9275C202-B0D4-D848-A8D9-ACA3E1DEA020}"/>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bg1"/>
                </a:solidFill>
              </a:defRPr>
            </a:lvl1pPr>
          </a:lstStyle>
          <a:p>
            <a:r>
              <a:rPr lang="en-US"/>
              <a:t>Contact</a:t>
            </a:r>
          </a:p>
        </p:txBody>
      </p:sp>
    </p:spTree>
    <p:extLst>
      <p:ext uri="{BB962C8B-B14F-4D97-AF65-F5344CB8AC3E}">
        <p14:creationId xmlns:p14="http://schemas.microsoft.com/office/powerpoint/2010/main" val="241695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Head28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6" name="Title Placeholder 1">
            <a:extLst>
              <a:ext uri="{FF2B5EF4-FFF2-40B4-BE49-F238E27FC236}">
                <a16:creationId xmlns:a16="http://schemas.microsoft.com/office/drawing/2014/main" id="{A34CEF68-F3F1-2A49-905C-76028A27EC22}"/>
              </a:ext>
            </a:extLst>
          </p:cNvPr>
          <p:cNvSpPr>
            <a:spLocks noGrp="1"/>
          </p:cNvSpPr>
          <p:nvPr>
            <p:ph type="title" hasCustomPrompt="1"/>
          </p:nvPr>
        </p:nvSpPr>
        <p:spPr>
          <a:xfrm>
            <a:off x="814917" y="893714"/>
            <a:ext cx="10562167" cy="656111"/>
          </a:xfrm>
          <a:prstGeom prst="rect">
            <a:avLst/>
          </a:prstGeom>
        </p:spPr>
        <p:txBody>
          <a:bodyPr vert="horz" lIns="0" tIns="0" rIns="0" bIns="0" rtlCol="0" anchor="t">
            <a:noAutofit/>
          </a:bodyPr>
          <a:lstStyle>
            <a:lvl1pPr>
              <a:defRPr sz="3733" b="0" i="0"/>
            </a:lvl1pPr>
          </a:lstStyle>
          <a:p>
            <a:r>
              <a:rPr lang="en-US"/>
              <a:t>Headline 28</a:t>
            </a:r>
          </a:p>
        </p:txBody>
      </p:sp>
      <p:pic>
        <p:nvPicPr>
          <p:cNvPr id="8" name="Picture 13">
            <a:extLst>
              <a:ext uri="{FF2B5EF4-FFF2-40B4-BE49-F238E27FC236}">
                <a16:creationId xmlns:a16="http://schemas.microsoft.com/office/drawing/2014/main" id="{1DA70301-BF08-7149-9F04-EF07E811C8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42557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ad28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7" name="Title Placeholder 1">
            <a:extLst>
              <a:ext uri="{FF2B5EF4-FFF2-40B4-BE49-F238E27FC236}">
                <a16:creationId xmlns:a16="http://schemas.microsoft.com/office/drawing/2014/main" id="{1C3A18AB-BCF3-DA44-9A07-559177483019}"/>
              </a:ext>
            </a:extLst>
          </p:cNvPr>
          <p:cNvSpPr>
            <a:spLocks noGrp="1"/>
          </p:cNvSpPr>
          <p:nvPr>
            <p:ph type="title" hasCustomPrompt="1"/>
          </p:nvPr>
        </p:nvSpPr>
        <p:spPr>
          <a:xfrm>
            <a:off x="814917" y="893714"/>
            <a:ext cx="10562167" cy="656111"/>
          </a:xfrm>
          <a:prstGeom prst="rect">
            <a:avLst/>
          </a:prstGeom>
        </p:spPr>
        <p:txBody>
          <a:bodyPr vert="horz" lIns="0" tIns="0" rIns="0" bIns="0" rtlCol="0" anchor="t">
            <a:noAutofit/>
          </a:bodyPr>
          <a:lstStyle>
            <a:lvl1pPr>
              <a:defRPr sz="3733" b="0" i="0"/>
            </a:lvl1pPr>
          </a:lstStyle>
          <a:p>
            <a:r>
              <a:rPr lang="en-US"/>
              <a:t>Headline 28</a:t>
            </a:r>
          </a:p>
        </p:txBody>
      </p:sp>
      <p:pic>
        <p:nvPicPr>
          <p:cNvPr id="9" name="Picture 13">
            <a:extLst>
              <a:ext uri="{FF2B5EF4-FFF2-40B4-BE49-F238E27FC236}">
                <a16:creationId xmlns:a16="http://schemas.microsoft.com/office/drawing/2014/main" id="{ECE60EEB-A7C6-6E47-8D27-A6C269604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1938424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plit Head20 P">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644DA18D-F6A8-2849-9BF2-DD8087B8E3EC}"/>
              </a:ext>
            </a:extLst>
          </p:cNvPr>
          <p:cNvSpPr/>
          <p:nvPr userDrawn="1"/>
        </p:nvSpPr>
        <p:spPr>
          <a:xfrm rot="5400000" flipV="1">
            <a:off x="-342686" y="342686"/>
            <a:ext cx="6858003" cy="6172629"/>
          </a:xfrm>
          <a:custGeom>
            <a:avLst/>
            <a:gdLst>
              <a:gd name="connsiteX0" fmla="*/ 0 w 5143502"/>
              <a:gd name="connsiteY0" fmla="*/ 4477995 h 4629472"/>
              <a:gd name="connsiteX1" fmla="*/ 0 w 5143502"/>
              <a:gd name="connsiteY1" fmla="*/ 4504948 h 4629472"/>
              <a:gd name="connsiteX2" fmla="*/ 67122 w 5143502"/>
              <a:gd name="connsiteY2" fmla="*/ 4567210 h 4629472"/>
              <a:gd name="connsiteX3" fmla="*/ 5076381 w 5143502"/>
              <a:gd name="connsiteY3" fmla="*/ 4567210 h 4629472"/>
              <a:gd name="connsiteX4" fmla="*/ 5143502 w 5143502"/>
              <a:gd name="connsiteY4" fmla="*/ 4629472 h 4629472"/>
              <a:gd name="connsiteX5" fmla="*/ 5143502 w 5143502"/>
              <a:gd name="connsiteY5" fmla="*/ 4567210 h 4629472"/>
              <a:gd name="connsiteX6" fmla="*/ 5143502 w 5143502"/>
              <a:gd name="connsiteY6" fmla="*/ 4477995 h 4629472"/>
              <a:gd name="connsiteX7" fmla="*/ 0 w 5143502"/>
              <a:gd name="connsiteY7" fmla="*/ 0 h 4629472"/>
              <a:gd name="connsiteX8" fmla="*/ 0 w 5143502"/>
              <a:gd name="connsiteY8" fmla="*/ 4477994 h 4629472"/>
              <a:gd name="connsiteX9" fmla="*/ 5143501 w 5143502"/>
              <a:gd name="connsiteY9" fmla="*/ 4477994 h 4629472"/>
              <a:gd name="connsiteX10" fmla="*/ 5143501 w 5143502"/>
              <a:gd name="connsiteY10" fmla="*/ 0 h 46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2" h="4629472">
                <a:moveTo>
                  <a:pt x="0" y="4477995"/>
                </a:moveTo>
                <a:lnTo>
                  <a:pt x="0" y="4504948"/>
                </a:lnTo>
                <a:cubicBezTo>
                  <a:pt x="0" y="4539334"/>
                  <a:pt x="30052" y="4567210"/>
                  <a:pt x="67122" y="4567210"/>
                </a:cubicBezTo>
                <a:lnTo>
                  <a:pt x="5076381" y="4567210"/>
                </a:lnTo>
                <a:cubicBezTo>
                  <a:pt x="5113451" y="4567210"/>
                  <a:pt x="5143502" y="4595086"/>
                  <a:pt x="5143502" y="4629472"/>
                </a:cubicBezTo>
                <a:lnTo>
                  <a:pt x="5143502" y="4567210"/>
                </a:lnTo>
                <a:lnTo>
                  <a:pt x="5143502" y="4477995"/>
                </a:lnTo>
                <a:close/>
                <a:moveTo>
                  <a:pt x="0" y="0"/>
                </a:moveTo>
                <a:lnTo>
                  <a:pt x="0" y="4477994"/>
                </a:lnTo>
                <a:lnTo>
                  <a:pt x="5143501" y="4477994"/>
                </a:lnTo>
                <a:lnTo>
                  <a:pt x="5143501" y="0"/>
                </a:ln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5" name="Title Placeholder 1">
            <a:extLst>
              <a:ext uri="{FF2B5EF4-FFF2-40B4-BE49-F238E27FC236}">
                <a16:creationId xmlns:a16="http://schemas.microsoft.com/office/drawing/2014/main" id="{20874961-6B85-3B41-9660-F9B57DB68EF1}"/>
              </a:ext>
            </a:extLst>
          </p:cNvPr>
          <p:cNvSpPr>
            <a:spLocks noGrp="1"/>
          </p:cNvSpPr>
          <p:nvPr>
            <p:ph type="title" hasCustomPrompt="1"/>
          </p:nvPr>
        </p:nvSpPr>
        <p:spPr>
          <a:xfrm>
            <a:off x="814917" y="907261"/>
            <a:ext cx="5281084" cy="656111"/>
          </a:xfrm>
          <a:prstGeom prst="rect">
            <a:avLst/>
          </a:prstGeom>
        </p:spPr>
        <p:txBody>
          <a:bodyPr vert="horz" lIns="0" tIns="0" rIns="0" bIns="0" rtlCol="0" anchor="t">
            <a:noAutofit/>
          </a:bodyPr>
          <a:lstStyle>
            <a:lvl1pPr>
              <a:defRPr sz="2667" b="0" i="0">
                <a:solidFill>
                  <a:schemeClr val="bg1"/>
                </a:solidFill>
              </a:defRPr>
            </a:lvl1pPr>
          </a:lstStyle>
          <a:p>
            <a:r>
              <a:rPr lang="en-US"/>
              <a:t>Headline 20</a:t>
            </a:r>
          </a:p>
        </p:txBody>
      </p:sp>
      <p:pic>
        <p:nvPicPr>
          <p:cNvPr id="6" name="Picture 13">
            <a:extLst>
              <a:ext uri="{FF2B5EF4-FFF2-40B4-BE49-F238E27FC236}">
                <a16:creationId xmlns:a16="http://schemas.microsoft.com/office/drawing/2014/main" id="{452E6AFE-0858-0D41-B778-5FE5C3E016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2755220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plit Head20 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644DA18D-F6A8-2849-9BF2-DD8087B8E3EC}"/>
              </a:ext>
            </a:extLst>
          </p:cNvPr>
          <p:cNvSpPr/>
          <p:nvPr userDrawn="1"/>
        </p:nvSpPr>
        <p:spPr>
          <a:xfrm rot="5400000" flipV="1">
            <a:off x="-342686" y="342686"/>
            <a:ext cx="6858003" cy="6172629"/>
          </a:xfrm>
          <a:custGeom>
            <a:avLst/>
            <a:gdLst>
              <a:gd name="connsiteX0" fmla="*/ 0 w 5143502"/>
              <a:gd name="connsiteY0" fmla="*/ 4477995 h 4629472"/>
              <a:gd name="connsiteX1" fmla="*/ 0 w 5143502"/>
              <a:gd name="connsiteY1" fmla="*/ 4504948 h 4629472"/>
              <a:gd name="connsiteX2" fmla="*/ 67122 w 5143502"/>
              <a:gd name="connsiteY2" fmla="*/ 4567210 h 4629472"/>
              <a:gd name="connsiteX3" fmla="*/ 5076381 w 5143502"/>
              <a:gd name="connsiteY3" fmla="*/ 4567210 h 4629472"/>
              <a:gd name="connsiteX4" fmla="*/ 5143502 w 5143502"/>
              <a:gd name="connsiteY4" fmla="*/ 4629472 h 4629472"/>
              <a:gd name="connsiteX5" fmla="*/ 5143502 w 5143502"/>
              <a:gd name="connsiteY5" fmla="*/ 4567210 h 4629472"/>
              <a:gd name="connsiteX6" fmla="*/ 5143502 w 5143502"/>
              <a:gd name="connsiteY6" fmla="*/ 4477995 h 4629472"/>
              <a:gd name="connsiteX7" fmla="*/ 0 w 5143502"/>
              <a:gd name="connsiteY7" fmla="*/ 0 h 4629472"/>
              <a:gd name="connsiteX8" fmla="*/ 0 w 5143502"/>
              <a:gd name="connsiteY8" fmla="*/ 4477994 h 4629472"/>
              <a:gd name="connsiteX9" fmla="*/ 5143501 w 5143502"/>
              <a:gd name="connsiteY9" fmla="*/ 4477994 h 4629472"/>
              <a:gd name="connsiteX10" fmla="*/ 5143501 w 5143502"/>
              <a:gd name="connsiteY10" fmla="*/ 0 h 46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2" h="4629472">
                <a:moveTo>
                  <a:pt x="0" y="4477995"/>
                </a:moveTo>
                <a:lnTo>
                  <a:pt x="0" y="4504948"/>
                </a:lnTo>
                <a:cubicBezTo>
                  <a:pt x="0" y="4539334"/>
                  <a:pt x="30052" y="4567210"/>
                  <a:pt x="67122" y="4567210"/>
                </a:cubicBezTo>
                <a:lnTo>
                  <a:pt x="5076381" y="4567210"/>
                </a:lnTo>
                <a:cubicBezTo>
                  <a:pt x="5113451" y="4567210"/>
                  <a:pt x="5143502" y="4595086"/>
                  <a:pt x="5143502" y="4629472"/>
                </a:cubicBezTo>
                <a:lnTo>
                  <a:pt x="5143502" y="4567210"/>
                </a:lnTo>
                <a:lnTo>
                  <a:pt x="5143502" y="4477995"/>
                </a:lnTo>
                <a:close/>
                <a:moveTo>
                  <a:pt x="0" y="0"/>
                </a:moveTo>
                <a:lnTo>
                  <a:pt x="0" y="4477994"/>
                </a:lnTo>
                <a:lnTo>
                  <a:pt x="5143501" y="4477994"/>
                </a:lnTo>
                <a:lnTo>
                  <a:pt x="5143501" y="0"/>
                </a:lnTo>
                <a:close/>
              </a:path>
            </a:pathLst>
          </a:custGeom>
          <a:gradFill flip="none" rotWithShape="1">
            <a:gsLst>
              <a:gs pos="100000">
                <a:schemeClr val="accent4"/>
              </a:gs>
              <a:gs pos="80000">
                <a:srgbClr val="8BFEBB"/>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3" name="Title Placeholder 1">
            <a:extLst>
              <a:ext uri="{FF2B5EF4-FFF2-40B4-BE49-F238E27FC236}">
                <a16:creationId xmlns:a16="http://schemas.microsoft.com/office/drawing/2014/main" id="{D5ACC642-649F-A24D-BBC8-C74E359598BD}"/>
              </a:ext>
            </a:extLst>
          </p:cNvPr>
          <p:cNvSpPr>
            <a:spLocks noGrp="1"/>
          </p:cNvSpPr>
          <p:nvPr>
            <p:ph type="title" hasCustomPrompt="1"/>
          </p:nvPr>
        </p:nvSpPr>
        <p:spPr>
          <a:xfrm>
            <a:off x="814917" y="907261"/>
            <a:ext cx="5281084" cy="656111"/>
          </a:xfrm>
          <a:prstGeom prst="rect">
            <a:avLst/>
          </a:prstGeom>
        </p:spPr>
        <p:txBody>
          <a:bodyPr vert="horz" lIns="0" tIns="0" rIns="0" bIns="0" rtlCol="0" anchor="t">
            <a:noAutofit/>
          </a:bodyPr>
          <a:lstStyle>
            <a:lvl1pPr>
              <a:defRPr sz="2667" b="0" i="0">
                <a:solidFill>
                  <a:schemeClr val="tx2"/>
                </a:solidFill>
              </a:defRPr>
            </a:lvl1pPr>
          </a:lstStyle>
          <a:p>
            <a:r>
              <a:rPr lang="en-US"/>
              <a:t>Headline 20</a:t>
            </a:r>
          </a:p>
        </p:txBody>
      </p:sp>
      <p:pic>
        <p:nvPicPr>
          <p:cNvPr id="5" name="Picture 13">
            <a:extLst>
              <a:ext uri="{FF2B5EF4-FFF2-40B4-BE49-F238E27FC236}">
                <a16:creationId xmlns:a16="http://schemas.microsoft.com/office/drawing/2014/main" id="{ACCAE6B0-66E5-544F-A762-30C9DF0517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74746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5" name="Picture 13">
            <a:extLst>
              <a:ext uri="{FF2B5EF4-FFF2-40B4-BE49-F238E27FC236}">
                <a16:creationId xmlns:a16="http://schemas.microsoft.com/office/drawing/2014/main" id="{BD926100-CEC9-2A45-B8FA-FAA5A3B06F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14419775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US"/>
              <a:t>Headline 40</a:t>
            </a:r>
          </a:p>
        </p:txBody>
      </p:sp>
      <p:sp>
        <p:nvSpPr>
          <p:cNvPr id="3" name="Text Placeholder 2"/>
          <p:cNvSpPr>
            <a:spLocks noGrp="1"/>
          </p:cNvSpPr>
          <p:nvPr>
            <p:ph type="body" idx="1"/>
          </p:nvPr>
        </p:nvSpPr>
        <p:spPr>
          <a:xfrm>
            <a:off x="814918" y="1951567"/>
            <a:ext cx="10562167" cy="4055635"/>
          </a:xfrm>
          <a:prstGeom prst="rect">
            <a:avLst/>
          </a:prstGeom>
        </p:spPr>
        <p:txBody>
          <a:bodyPr vert="horz" lIns="0" tIns="0" rIns="0" bIns="0" rtlCol="0">
            <a:noAutofit/>
          </a:bodyPr>
          <a:lstStyle/>
          <a:p>
            <a:pPr lvl="0"/>
            <a:r>
              <a:rPr lang="en-US"/>
              <a:t>Body copy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46690"/>
      </p:ext>
    </p:extLst>
  </p:cSld>
  <p:clrMap bg1="lt1" tx1="dk1" bg2="lt2" tx2="dk2" accent1="accent1" accent2="accent2" accent3="accent3" accent4="accent4" accent5="accent5" accent6="accent6" hlink="hlink" folHlink="folHlink"/>
  <p:sldLayoutIdLst>
    <p:sldLayoutId id="2147483728"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3" r:id="rId40"/>
    <p:sldLayoutId id="2147483724" r:id="rId41"/>
    <p:sldLayoutId id="2147483725" r:id="rId42"/>
    <p:sldLayoutId id="2147483726" r:id="rId43"/>
    <p:sldLayoutId id="2147483727" r:id="rId44"/>
  </p:sldLayoutIdLst>
  <p:hf hdr="0" ftr="0" dt="0"/>
  <p:txStyles>
    <p:title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p:titleStyle>
    <p:bodyStyle>
      <a:lvl1pPr marL="228594" indent="-228594" algn="l" defTabSz="914377" rtl="0" eaLnBrk="1" fontAlgn="ctr" latinLnBrk="0" hangingPunct="1">
        <a:lnSpc>
          <a:spcPct val="90000"/>
        </a:lnSpc>
        <a:spcBef>
          <a:spcPts val="1000"/>
        </a:spcBef>
        <a:buClr>
          <a:schemeClr val="accent3"/>
        </a:buClr>
        <a:buSzPct val="110000"/>
        <a:buFontTx/>
        <a:buBlip>
          <a:blip r:embed="rId46">
            <a:extLst>
              <a:ext uri="{96DAC541-7B7A-43D3-8B79-37D633B846F1}">
                <asvg:svgBlip xmlns:asvg="http://schemas.microsoft.com/office/drawing/2016/SVG/main" r:embed="rId47"/>
              </a:ext>
            </a:extLst>
          </a:blip>
        </a:buBlip>
        <a:defRPr sz="1600" b="0" i="0" kern="1200" spc="0">
          <a:solidFill>
            <a:schemeClr val="tx2"/>
          </a:solidFill>
          <a:latin typeface="+mn-lt"/>
          <a:ea typeface="Calibri" panose="020F0502020204030204" pitchFamily="34" charset="0"/>
          <a:cs typeface="Calibri" panose="020F0502020204030204" pitchFamily="34" charset="0"/>
        </a:defRPr>
      </a:lvl1pPr>
      <a:lvl2pPr marL="685783" indent="-228594" algn="l" defTabSz="914377" rtl="0" eaLnBrk="1" fontAlgn="ctr" latinLnBrk="0" hangingPunct="1">
        <a:lnSpc>
          <a:spcPct val="90000"/>
        </a:lnSpc>
        <a:spcBef>
          <a:spcPts val="500"/>
        </a:spcBef>
        <a:buClr>
          <a:schemeClr val="accent3"/>
        </a:buClr>
        <a:buSzPct val="110000"/>
        <a:buFontTx/>
        <a:buBlip>
          <a:blip r:embed="rId46">
            <a:extLst>
              <a:ext uri="{96DAC541-7B7A-43D3-8B79-37D633B846F1}">
                <asvg:svgBlip xmlns:asvg="http://schemas.microsoft.com/office/drawing/2016/SVG/main" r:embed="rId47"/>
              </a:ext>
            </a:extLst>
          </a:blip>
        </a:buBlip>
        <a:defRPr sz="1600" b="0" i="0" kern="1200" spc="0">
          <a:solidFill>
            <a:schemeClr val="tx2"/>
          </a:solidFill>
          <a:latin typeface="+mn-lt"/>
          <a:ea typeface="Calibri" panose="020F0502020204030204" pitchFamily="34" charset="0"/>
          <a:cs typeface="Calibri" panose="020F0502020204030204" pitchFamily="34" charset="0"/>
        </a:defRPr>
      </a:lvl2pPr>
      <a:lvl3pPr marL="1142971" indent="-228594" algn="l" defTabSz="914377" rtl="0" eaLnBrk="1" fontAlgn="ctr" latinLnBrk="0" hangingPunct="1">
        <a:lnSpc>
          <a:spcPct val="90000"/>
        </a:lnSpc>
        <a:spcBef>
          <a:spcPts val="500"/>
        </a:spcBef>
        <a:buClr>
          <a:schemeClr val="accent3"/>
        </a:buClr>
        <a:buSzPct val="110000"/>
        <a:buFontTx/>
        <a:buBlip>
          <a:blip r:embed="rId46">
            <a:extLst>
              <a:ext uri="{96DAC541-7B7A-43D3-8B79-37D633B846F1}">
                <asvg:svgBlip xmlns:asvg="http://schemas.microsoft.com/office/drawing/2016/SVG/main" r:embed="rId47"/>
              </a:ext>
            </a:extLst>
          </a:blip>
        </a:buBlip>
        <a:defRPr sz="1600" b="0" i="0" kern="1200" spc="0">
          <a:solidFill>
            <a:schemeClr val="tx2"/>
          </a:solidFill>
          <a:latin typeface="+mn-lt"/>
          <a:ea typeface="Calibri" panose="020F0502020204030204" pitchFamily="34" charset="0"/>
          <a:cs typeface="Calibri" panose="020F0502020204030204" pitchFamily="34" charset="0"/>
        </a:defRPr>
      </a:lvl3pPr>
      <a:lvl4pPr marL="1600160" indent="-228594" algn="l" defTabSz="914377" rtl="0" eaLnBrk="1" fontAlgn="ctr" latinLnBrk="0" hangingPunct="1">
        <a:lnSpc>
          <a:spcPct val="90000"/>
        </a:lnSpc>
        <a:spcBef>
          <a:spcPts val="500"/>
        </a:spcBef>
        <a:buClr>
          <a:schemeClr val="accent3"/>
        </a:buClr>
        <a:buSzPct val="110000"/>
        <a:buFontTx/>
        <a:buBlip>
          <a:blip r:embed="rId46">
            <a:extLst>
              <a:ext uri="{96DAC541-7B7A-43D3-8B79-37D633B846F1}">
                <asvg:svgBlip xmlns:asvg="http://schemas.microsoft.com/office/drawing/2016/SVG/main" r:embed="rId47"/>
              </a:ext>
            </a:extLst>
          </a:blip>
        </a:buBlip>
        <a:defRPr sz="1600" b="0" i="0" kern="1200" spc="0">
          <a:solidFill>
            <a:schemeClr val="tx2"/>
          </a:solidFill>
          <a:latin typeface="+mn-lt"/>
          <a:ea typeface="Calibri" panose="020F0502020204030204" pitchFamily="34" charset="0"/>
          <a:cs typeface="Calibri" panose="020F0502020204030204" pitchFamily="34" charset="0"/>
        </a:defRPr>
      </a:lvl4pPr>
      <a:lvl5pPr marL="2057349" indent="-228594" algn="l" defTabSz="914377" rtl="0" eaLnBrk="1" fontAlgn="ctr" latinLnBrk="0" hangingPunct="1">
        <a:lnSpc>
          <a:spcPct val="90000"/>
        </a:lnSpc>
        <a:spcBef>
          <a:spcPts val="500"/>
        </a:spcBef>
        <a:buClr>
          <a:schemeClr val="accent3"/>
        </a:buClr>
        <a:buSzPct val="110000"/>
        <a:buFontTx/>
        <a:buBlip>
          <a:blip r:embed="rId46">
            <a:extLst>
              <a:ext uri="{96DAC541-7B7A-43D3-8B79-37D633B846F1}">
                <asvg:svgBlip xmlns:asvg="http://schemas.microsoft.com/office/drawing/2016/SVG/main" r:embed="rId47"/>
              </a:ext>
            </a:extLst>
          </a:blip>
        </a:buBlip>
        <a:defRPr sz="1600" b="0" i="0" kern="1200" spc="0">
          <a:solidFill>
            <a:schemeClr val="tx2"/>
          </a:solidFill>
          <a:latin typeface="+mn-lt"/>
          <a:ea typeface="Calibri" panose="020F0502020204030204" pitchFamily="34" charset="0"/>
          <a:cs typeface="Calibri" panose="020F050202020403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85">
          <p15:clr>
            <a:srgbClr val="F26B43"/>
          </p15:clr>
        </p15:guide>
        <p15:guide id="6" pos="2880">
          <p15:clr>
            <a:srgbClr val="F26B43"/>
          </p15:clr>
        </p15:guide>
        <p15:guide id="7" pos="5375">
          <p15:clr>
            <a:srgbClr val="F26B43"/>
          </p15:clr>
        </p15:guide>
        <p15:guide id="9" pos="5624">
          <p15:clr>
            <a:srgbClr val="F26B43"/>
          </p15:clr>
        </p15:guide>
        <p15:guide id="10" orient="horz" pos="713">
          <p15:clr>
            <a:srgbClr val="F26B43"/>
          </p15:clr>
        </p15:guide>
        <p15:guide id="11" orient="horz" pos="442">
          <p15:clr>
            <a:srgbClr val="F26B43"/>
          </p15:clr>
        </p15:guide>
        <p15:guide id="13" orient="horz" pos="1008">
          <p15:clr>
            <a:srgbClr val="F26B43"/>
          </p15:clr>
        </p15:guide>
        <p15:guide id="20" orient="horz" pos="2981">
          <p15:clr>
            <a:srgbClr val="F26B43"/>
          </p15:clr>
        </p15:guide>
        <p15:guide id="21" orient="horz" pos="3140">
          <p15:clr>
            <a:srgbClr val="F26B43"/>
          </p15:clr>
        </p15:guide>
        <p15:guide id="22" pos="135">
          <p15:clr>
            <a:srgbClr val="F26B43"/>
          </p15:clr>
        </p15:guide>
        <p15:guide id="23" orient="horz" pos="30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4.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42.png"/><Relationship Id="rId4" Type="http://schemas.openxmlformats.org/officeDocument/2006/relationships/image" Target="../media/image39.png"/></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44.png"/><Relationship Id="rId4" Type="http://schemas.openxmlformats.org/officeDocument/2006/relationships/image" Target="../media/image42.png"/></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19.png"/><Relationship Id="rId4" Type="http://schemas.openxmlformats.org/officeDocument/2006/relationships/image" Target="../media/image39.png"/></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3.png"/><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83D76E-848E-8046-FDC7-62C88A9EC9ED}"/>
              </a:ext>
            </a:extLst>
          </p:cNvPr>
          <p:cNvSpPr>
            <a:spLocks noGrp="1"/>
          </p:cNvSpPr>
          <p:nvPr>
            <p:ph type="title"/>
          </p:nvPr>
        </p:nvSpPr>
        <p:spPr>
          <a:xfrm>
            <a:off x="1007534" y="1704725"/>
            <a:ext cx="7597749" cy="1273439"/>
          </a:xfrm>
        </p:spPr>
        <p:txBody>
          <a:bodyPr/>
          <a:lstStyle/>
          <a:p>
            <a:r>
              <a:rPr lang="en-GB" dirty="0"/>
              <a:t>O11y with Toli</a:t>
            </a:r>
          </a:p>
        </p:txBody>
      </p:sp>
      <p:sp>
        <p:nvSpPr>
          <p:cNvPr id="4" name="Title 2">
            <a:extLst>
              <a:ext uri="{FF2B5EF4-FFF2-40B4-BE49-F238E27FC236}">
                <a16:creationId xmlns:a16="http://schemas.microsoft.com/office/drawing/2014/main" id="{94A69994-D2C1-DDFF-732D-5A9F84B8D9B7}"/>
              </a:ext>
            </a:extLst>
          </p:cNvPr>
          <p:cNvSpPr txBox="1">
            <a:spLocks/>
          </p:cNvSpPr>
          <p:nvPr/>
        </p:nvSpPr>
        <p:spPr>
          <a:xfrm>
            <a:off x="1007534" y="3879836"/>
            <a:ext cx="7597749" cy="1273439"/>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7200" b="0" i="0" kern="1200" spc="0" baseline="0">
                <a:solidFill>
                  <a:schemeClr val="bg1"/>
                </a:solidFill>
                <a:latin typeface="+mj-lt"/>
                <a:ea typeface="Calibri" panose="020F0502020204030204" pitchFamily="34" charset="0"/>
                <a:cs typeface="Calibri" panose="020F0502020204030204" pitchFamily="34" charset="0"/>
              </a:defRPr>
            </a:lvl1pPr>
          </a:lstStyle>
          <a:p>
            <a:r>
              <a:rPr lang="en-GB" sz="2400" dirty="0"/>
              <a:t>102 - June 2022</a:t>
            </a:r>
          </a:p>
          <a:p>
            <a:endParaRPr lang="en-GB" sz="2400" dirty="0"/>
          </a:p>
          <a:p>
            <a:r>
              <a:rPr lang="en-GB" sz="2400" dirty="0"/>
              <a:t>Choosing Traces over Logs</a:t>
            </a:r>
          </a:p>
        </p:txBody>
      </p:sp>
      <p:sp>
        <p:nvSpPr>
          <p:cNvPr id="2" name="TextBox 1">
            <a:extLst>
              <a:ext uri="{FF2B5EF4-FFF2-40B4-BE49-F238E27FC236}">
                <a16:creationId xmlns:a16="http://schemas.microsoft.com/office/drawing/2014/main" id="{08A9F1C1-B76C-6D0E-B016-060405C9BC63}"/>
              </a:ext>
            </a:extLst>
          </p:cNvPr>
          <p:cNvSpPr txBox="1"/>
          <p:nvPr/>
        </p:nvSpPr>
        <p:spPr>
          <a:xfrm>
            <a:off x="581891" y="7356764"/>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9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3474166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6CE655-3953-FC13-E8EB-15B5BC790134}"/>
              </a:ext>
            </a:extLst>
          </p:cNvPr>
          <p:cNvSpPr>
            <a:spLocks noGrp="1"/>
          </p:cNvSpPr>
          <p:nvPr>
            <p:ph type="title"/>
          </p:nvPr>
        </p:nvSpPr>
        <p:spPr>
          <a:xfrm>
            <a:off x="655895" y="387279"/>
            <a:ext cx="10562164" cy="656111"/>
          </a:xfrm>
        </p:spPr>
        <p:txBody>
          <a:bodyPr/>
          <a:lstStyle/>
          <a:p>
            <a:r>
              <a:rPr lang="en-US" dirty="0"/>
              <a:t>Random message hell</a:t>
            </a:r>
          </a:p>
        </p:txBody>
      </p:sp>
      <p:pic>
        <p:nvPicPr>
          <p:cNvPr id="5" name="Picture 4">
            <a:extLst>
              <a:ext uri="{FF2B5EF4-FFF2-40B4-BE49-F238E27FC236}">
                <a16:creationId xmlns:a16="http://schemas.microsoft.com/office/drawing/2014/main" id="{0DA1C715-EF29-6738-61B1-1DF4B30B37A5}"/>
              </a:ext>
            </a:extLst>
          </p:cNvPr>
          <p:cNvPicPr>
            <a:picLocks noChangeAspect="1"/>
          </p:cNvPicPr>
          <p:nvPr/>
        </p:nvPicPr>
        <p:blipFill>
          <a:blip r:embed="rId2"/>
          <a:stretch>
            <a:fillRect/>
          </a:stretch>
        </p:blipFill>
        <p:spPr>
          <a:xfrm>
            <a:off x="3109350" y="1649767"/>
            <a:ext cx="8108709" cy="4524779"/>
          </a:xfrm>
          <a:prstGeom prst="rect">
            <a:avLst/>
          </a:prstGeom>
        </p:spPr>
      </p:pic>
    </p:spTree>
    <p:extLst>
      <p:ext uri="{BB962C8B-B14F-4D97-AF65-F5344CB8AC3E}">
        <p14:creationId xmlns:p14="http://schemas.microsoft.com/office/powerpoint/2010/main" val="20313966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325ADE-88A1-4C2A-1C20-C9D4B0B3E1BE}"/>
              </a:ext>
            </a:extLst>
          </p:cNvPr>
          <p:cNvSpPr>
            <a:spLocks noGrp="1"/>
          </p:cNvSpPr>
          <p:nvPr>
            <p:ph type="title"/>
          </p:nvPr>
        </p:nvSpPr>
        <p:spPr>
          <a:xfrm>
            <a:off x="814921" y="869330"/>
            <a:ext cx="4163479" cy="3753470"/>
          </a:xfrm>
        </p:spPr>
        <p:txBody>
          <a:bodyPr/>
          <a:lstStyle/>
          <a:p>
            <a:r>
              <a:rPr lang="en-US" dirty="0"/>
              <a:t>3</a:t>
            </a:r>
            <a:r>
              <a:rPr lang="en-US" baseline="30000" dirty="0"/>
              <a:t>rd</a:t>
            </a:r>
            <a:r>
              <a:rPr lang="en-US" dirty="0"/>
              <a:t> party components not traced</a:t>
            </a:r>
          </a:p>
        </p:txBody>
      </p:sp>
      <p:pic>
        <p:nvPicPr>
          <p:cNvPr id="4" name="Picture 3">
            <a:extLst>
              <a:ext uri="{FF2B5EF4-FFF2-40B4-BE49-F238E27FC236}">
                <a16:creationId xmlns:a16="http://schemas.microsoft.com/office/drawing/2014/main" id="{6AE4B7FB-D4A7-6D6F-D688-1A849D0826FB}"/>
              </a:ext>
            </a:extLst>
          </p:cNvPr>
          <p:cNvPicPr>
            <a:picLocks noChangeAspect="1"/>
          </p:cNvPicPr>
          <p:nvPr/>
        </p:nvPicPr>
        <p:blipFill>
          <a:blip r:embed="rId3"/>
          <a:stretch>
            <a:fillRect/>
          </a:stretch>
        </p:blipFill>
        <p:spPr>
          <a:xfrm>
            <a:off x="5501648" y="88900"/>
            <a:ext cx="5965186" cy="6223000"/>
          </a:xfrm>
          <a:prstGeom prst="rect">
            <a:avLst/>
          </a:prstGeom>
        </p:spPr>
      </p:pic>
    </p:spTree>
    <p:extLst>
      <p:ext uri="{BB962C8B-B14F-4D97-AF65-F5344CB8AC3E}">
        <p14:creationId xmlns:p14="http://schemas.microsoft.com/office/powerpoint/2010/main" val="2849486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74B84-1F38-21A3-6551-D0AFC9CF24EF}"/>
              </a:ext>
            </a:extLst>
          </p:cNvPr>
          <p:cNvSpPr>
            <a:spLocks noGrp="1"/>
          </p:cNvSpPr>
          <p:nvPr>
            <p:ph type="title"/>
          </p:nvPr>
        </p:nvSpPr>
        <p:spPr>
          <a:xfrm>
            <a:off x="814921" y="869330"/>
            <a:ext cx="5687479" cy="2712070"/>
          </a:xfrm>
        </p:spPr>
        <p:txBody>
          <a:bodyPr/>
          <a:lstStyle/>
          <a:p>
            <a:r>
              <a:rPr lang="en-US" dirty="0"/>
              <a:t>Cognitive (observability) Load </a:t>
            </a:r>
          </a:p>
        </p:txBody>
      </p:sp>
      <p:cxnSp>
        <p:nvCxnSpPr>
          <p:cNvPr id="6" name="Straight Arrow Connector 5">
            <a:extLst>
              <a:ext uri="{FF2B5EF4-FFF2-40B4-BE49-F238E27FC236}">
                <a16:creationId xmlns:a16="http://schemas.microsoft.com/office/drawing/2014/main" id="{B44E14F2-8ADF-CB9A-A340-5CAEA03DCD8B}"/>
              </a:ext>
            </a:extLst>
          </p:cNvPr>
          <p:cNvCxnSpPr>
            <a:cxnSpLocks/>
          </p:cNvCxnSpPr>
          <p:nvPr/>
        </p:nvCxnSpPr>
        <p:spPr>
          <a:xfrm>
            <a:off x="5867400" y="2514600"/>
            <a:ext cx="1231900" cy="914400"/>
          </a:xfrm>
          <a:prstGeom prst="straightConnector1">
            <a:avLst/>
          </a:prstGeom>
          <a:ln w="152400">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87C3DB0-2DE6-3D83-3924-15E7D76B90B7}"/>
              </a:ext>
            </a:extLst>
          </p:cNvPr>
          <p:cNvPicPr>
            <a:picLocks noChangeAspect="1"/>
          </p:cNvPicPr>
          <p:nvPr/>
        </p:nvPicPr>
        <p:blipFill>
          <a:blip r:embed="rId2"/>
          <a:stretch>
            <a:fillRect/>
          </a:stretch>
        </p:blipFill>
        <p:spPr>
          <a:xfrm>
            <a:off x="7637623" y="0"/>
            <a:ext cx="3306330" cy="6654800"/>
          </a:xfrm>
          <a:prstGeom prst="rect">
            <a:avLst/>
          </a:prstGeom>
        </p:spPr>
      </p:pic>
      <p:sp>
        <p:nvSpPr>
          <p:cNvPr id="8" name="Title 2">
            <a:extLst>
              <a:ext uri="{FF2B5EF4-FFF2-40B4-BE49-F238E27FC236}">
                <a16:creationId xmlns:a16="http://schemas.microsoft.com/office/drawing/2014/main" id="{D93B58FF-610F-8B71-5898-1C338730030B}"/>
              </a:ext>
            </a:extLst>
          </p:cNvPr>
          <p:cNvSpPr txBox="1">
            <a:spLocks/>
          </p:cNvSpPr>
          <p:nvPr/>
        </p:nvSpPr>
        <p:spPr>
          <a:xfrm>
            <a:off x="8498421" y="5352430"/>
            <a:ext cx="1966379" cy="84517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chemeClr val="bg2"/>
                </a:solidFill>
              </a:rPr>
              <a:t>Logs</a:t>
            </a:r>
          </a:p>
        </p:txBody>
      </p:sp>
      <p:sp>
        <p:nvSpPr>
          <p:cNvPr id="9" name="Title 2">
            <a:extLst>
              <a:ext uri="{FF2B5EF4-FFF2-40B4-BE49-F238E27FC236}">
                <a16:creationId xmlns:a16="http://schemas.microsoft.com/office/drawing/2014/main" id="{18E8A171-5475-DDD9-8AD6-E551939F5907}"/>
              </a:ext>
            </a:extLst>
          </p:cNvPr>
          <p:cNvSpPr txBox="1">
            <a:spLocks/>
          </p:cNvSpPr>
          <p:nvPr/>
        </p:nvSpPr>
        <p:spPr>
          <a:xfrm>
            <a:off x="7811414" y="660400"/>
            <a:ext cx="3132539" cy="144780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chemeClr val="accent1"/>
                </a:solidFill>
              </a:rPr>
              <a:t>Thinking</a:t>
            </a:r>
          </a:p>
        </p:txBody>
      </p:sp>
      <p:sp>
        <p:nvSpPr>
          <p:cNvPr id="10" name="Title 2">
            <a:extLst>
              <a:ext uri="{FF2B5EF4-FFF2-40B4-BE49-F238E27FC236}">
                <a16:creationId xmlns:a16="http://schemas.microsoft.com/office/drawing/2014/main" id="{DFF0CE58-B359-3DC5-9C74-8EFCA4CC7F48}"/>
              </a:ext>
            </a:extLst>
          </p:cNvPr>
          <p:cNvSpPr txBox="1">
            <a:spLocks/>
          </p:cNvSpPr>
          <p:nvPr/>
        </p:nvSpPr>
        <p:spPr>
          <a:xfrm>
            <a:off x="8050990" y="3006415"/>
            <a:ext cx="2653386" cy="84517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chemeClr val="bg2"/>
                </a:solidFill>
              </a:rPr>
              <a:t>Tracing</a:t>
            </a:r>
          </a:p>
        </p:txBody>
      </p:sp>
    </p:spTree>
    <p:extLst>
      <p:ext uri="{BB962C8B-B14F-4D97-AF65-F5344CB8AC3E}">
        <p14:creationId xmlns:p14="http://schemas.microsoft.com/office/powerpoint/2010/main" val="2728912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448404-3C94-8CBF-F72B-346EA6F1A20E}"/>
              </a:ext>
            </a:extLst>
          </p:cNvPr>
          <p:cNvSpPr>
            <a:spLocks noGrp="1"/>
          </p:cNvSpPr>
          <p:nvPr>
            <p:ph type="title"/>
          </p:nvPr>
        </p:nvSpPr>
        <p:spPr>
          <a:xfrm>
            <a:off x="993357" y="1266193"/>
            <a:ext cx="10225616" cy="4149324"/>
          </a:xfrm>
        </p:spPr>
        <p:txBody>
          <a:bodyPr anchor="t">
            <a:normAutofit/>
          </a:bodyPr>
          <a:lstStyle/>
          <a:p>
            <a:r>
              <a:rPr lang="en-US" dirty="0"/>
              <a:t>So, am I banking too much on tracing?</a:t>
            </a:r>
          </a:p>
        </p:txBody>
      </p:sp>
    </p:spTree>
    <p:extLst>
      <p:ext uri="{BB962C8B-B14F-4D97-AF65-F5344CB8AC3E}">
        <p14:creationId xmlns:p14="http://schemas.microsoft.com/office/powerpoint/2010/main" val="368348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67F10B-E6B9-9C3A-621B-33F2B1C8869A}"/>
              </a:ext>
            </a:extLst>
          </p:cNvPr>
          <p:cNvPicPr>
            <a:picLocks noChangeAspect="1"/>
          </p:cNvPicPr>
          <p:nvPr/>
        </p:nvPicPr>
        <p:blipFill>
          <a:blip r:embed="rId2"/>
          <a:stretch>
            <a:fillRect/>
          </a:stretch>
        </p:blipFill>
        <p:spPr>
          <a:xfrm>
            <a:off x="107950" y="2449704"/>
            <a:ext cx="3393200" cy="1576196"/>
          </a:xfrm>
          <a:prstGeom prst="rect">
            <a:avLst/>
          </a:prstGeom>
        </p:spPr>
      </p:pic>
      <p:sp>
        <p:nvSpPr>
          <p:cNvPr id="4" name="Plus 3">
            <a:extLst>
              <a:ext uri="{FF2B5EF4-FFF2-40B4-BE49-F238E27FC236}">
                <a16:creationId xmlns:a16="http://schemas.microsoft.com/office/drawing/2014/main" id="{0B85FAAA-4CAC-A018-B6BF-7AF826470C2D}"/>
              </a:ext>
            </a:extLst>
          </p:cNvPr>
          <p:cNvSpPr/>
          <p:nvPr/>
        </p:nvSpPr>
        <p:spPr>
          <a:xfrm>
            <a:off x="3034008" y="2794000"/>
            <a:ext cx="914400" cy="914400"/>
          </a:xfrm>
          <a:prstGeom prst="mathPlus">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Plus 7">
            <a:extLst>
              <a:ext uri="{FF2B5EF4-FFF2-40B4-BE49-F238E27FC236}">
                <a16:creationId xmlns:a16="http://schemas.microsoft.com/office/drawing/2014/main" id="{93E8C9DD-60EC-9174-8D29-56CFD3B0F08A}"/>
              </a:ext>
            </a:extLst>
          </p:cNvPr>
          <p:cNvSpPr/>
          <p:nvPr/>
        </p:nvSpPr>
        <p:spPr>
          <a:xfrm>
            <a:off x="7086602" y="2818004"/>
            <a:ext cx="914400" cy="914400"/>
          </a:xfrm>
          <a:prstGeom prst="mathPlus">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1" name="Picture 10">
            <a:extLst>
              <a:ext uri="{FF2B5EF4-FFF2-40B4-BE49-F238E27FC236}">
                <a16:creationId xmlns:a16="http://schemas.microsoft.com/office/drawing/2014/main" id="{978ECC77-FD2D-0BAD-A189-36860C130E80}"/>
              </a:ext>
            </a:extLst>
          </p:cNvPr>
          <p:cNvPicPr>
            <a:picLocks noChangeAspect="1"/>
          </p:cNvPicPr>
          <p:nvPr/>
        </p:nvPicPr>
        <p:blipFill>
          <a:blip r:embed="rId3"/>
          <a:stretch>
            <a:fillRect/>
          </a:stretch>
        </p:blipFill>
        <p:spPr>
          <a:xfrm>
            <a:off x="8001002" y="1815402"/>
            <a:ext cx="4139489" cy="3467798"/>
          </a:xfrm>
          <a:prstGeom prst="rect">
            <a:avLst/>
          </a:prstGeom>
        </p:spPr>
      </p:pic>
      <p:pic>
        <p:nvPicPr>
          <p:cNvPr id="12" name="Picture 11">
            <a:extLst>
              <a:ext uri="{FF2B5EF4-FFF2-40B4-BE49-F238E27FC236}">
                <a16:creationId xmlns:a16="http://schemas.microsoft.com/office/drawing/2014/main" id="{F6349A5A-CAE7-3A11-1083-122609C7E9D8}"/>
              </a:ext>
            </a:extLst>
          </p:cNvPr>
          <p:cNvPicPr>
            <a:picLocks noChangeAspect="1"/>
          </p:cNvPicPr>
          <p:nvPr/>
        </p:nvPicPr>
        <p:blipFill>
          <a:blip r:embed="rId4"/>
          <a:stretch>
            <a:fillRect/>
          </a:stretch>
        </p:blipFill>
        <p:spPr>
          <a:xfrm>
            <a:off x="4040752" y="1965660"/>
            <a:ext cx="2953505" cy="2544284"/>
          </a:xfrm>
          <a:prstGeom prst="rect">
            <a:avLst/>
          </a:prstGeom>
        </p:spPr>
      </p:pic>
    </p:spTree>
    <p:extLst>
      <p:ext uri="{BB962C8B-B14F-4D97-AF65-F5344CB8AC3E}">
        <p14:creationId xmlns:p14="http://schemas.microsoft.com/office/powerpoint/2010/main" val="18985515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AD29E-2D89-EDE1-B163-9F5FA0E10F6B}"/>
              </a:ext>
            </a:extLst>
          </p:cNvPr>
          <p:cNvSpPr>
            <a:spLocks noGrp="1"/>
          </p:cNvSpPr>
          <p:nvPr>
            <p:ph type="title"/>
          </p:nvPr>
        </p:nvSpPr>
        <p:spPr>
          <a:xfrm>
            <a:off x="3139021" y="2901330"/>
            <a:ext cx="10562164" cy="656111"/>
          </a:xfrm>
        </p:spPr>
        <p:txBody>
          <a:bodyPr anchor="t">
            <a:noAutofit/>
          </a:bodyPr>
          <a:lstStyle/>
          <a:p>
            <a:r>
              <a:rPr lang="en-US" sz="8000" dirty="0"/>
              <a:t>Conclusion</a:t>
            </a:r>
          </a:p>
        </p:txBody>
      </p:sp>
    </p:spTree>
    <p:extLst>
      <p:ext uri="{BB962C8B-B14F-4D97-AF65-F5344CB8AC3E}">
        <p14:creationId xmlns:p14="http://schemas.microsoft.com/office/powerpoint/2010/main" val="34405621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C5C22-044F-1BC4-E24B-00ECB466D9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3AFBD42-0AAE-E0D4-DC04-52A2F4035403}"/>
              </a:ext>
            </a:extLst>
          </p:cNvPr>
          <p:cNvPicPr>
            <a:picLocks noChangeAspect="1"/>
          </p:cNvPicPr>
          <p:nvPr/>
        </p:nvPicPr>
        <p:blipFill>
          <a:blip r:embed="rId2"/>
          <a:stretch>
            <a:fillRect/>
          </a:stretch>
        </p:blipFill>
        <p:spPr>
          <a:xfrm>
            <a:off x="0" y="264279"/>
            <a:ext cx="12192000" cy="5884139"/>
          </a:xfrm>
          <a:prstGeom prst="rect">
            <a:avLst/>
          </a:prstGeom>
        </p:spPr>
      </p:pic>
      <p:sp>
        <p:nvSpPr>
          <p:cNvPr id="3" name="Title 2">
            <a:extLst>
              <a:ext uri="{FF2B5EF4-FFF2-40B4-BE49-F238E27FC236}">
                <a16:creationId xmlns:a16="http://schemas.microsoft.com/office/drawing/2014/main" id="{5B62F37F-6673-D714-804C-218DF87B16F6}"/>
              </a:ext>
            </a:extLst>
          </p:cNvPr>
          <p:cNvSpPr>
            <a:spLocks noGrp="1"/>
          </p:cNvSpPr>
          <p:nvPr>
            <p:ph type="title"/>
          </p:nvPr>
        </p:nvSpPr>
        <p:spPr>
          <a:xfrm>
            <a:off x="8792733" y="4153837"/>
            <a:ext cx="1809009" cy="656111"/>
          </a:xfrm>
        </p:spPr>
        <p:txBody>
          <a:bodyPr/>
          <a:lstStyle/>
          <a:p>
            <a:r>
              <a:rPr lang="en-US" dirty="0"/>
              <a:t>Logs</a:t>
            </a:r>
          </a:p>
        </p:txBody>
      </p:sp>
      <p:sp>
        <p:nvSpPr>
          <p:cNvPr id="5" name="Title 2">
            <a:extLst>
              <a:ext uri="{FF2B5EF4-FFF2-40B4-BE49-F238E27FC236}">
                <a16:creationId xmlns:a16="http://schemas.microsoft.com/office/drawing/2014/main" id="{BEC75D81-9917-B9E7-5868-630D1B00E7CD}"/>
              </a:ext>
            </a:extLst>
          </p:cNvPr>
          <p:cNvSpPr txBox="1">
            <a:spLocks/>
          </p:cNvSpPr>
          <p:nvPr/>
        </p:nvSpPr>
        <p:spPr>
          <a:xfrm>
            <a:off x="4876716" y="2162674"/>
            <a:ext cx="3034832"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3 pillars</a:t>
            </a:r>
          </a:p>
        </p:txBody>
      </p:sp>
      <p:sp>
        <p:nvSpPr>
          <p:cNvPr id="6" name="Title 2">
            <a:extLst>
              <a:ext uri="{FF2B5EF4-FFF2-40B4-BE49-F238E27FC236}">
                <a16:creationId xmlns:a16="http://schemas.microsoft.com/office/drawing/2014/main" id="{F06BF613-24A5-7A6C-FA98-9883BE88D89B}"/>
              </a:ext>
            </a:extLst>
          </p:cNvPr>
          <p:cNvSpPr txBox="1">
            <a:spLocks/>
          </p:cNvSpPr>
          <p:nvPr/>
        </p:nvSpPr>
        <p:spPr>
          <a:xfrm>
            <a:off x="2494763" y="4153837"/>
            <a:ext cx="248805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Events</a:t>
            </a:r>
          </a:p>
        </p:txBody>
      </p:sp>
      <p:sp>
        <p:nvSpPr>
          <p:cNvPr id="7" name="TextBox 6">
            <a:extLst>
              <a:ext uri="{FF2B5EF4-FFF2-40B4-BE49-F238E27FC236}">
                <a16:creationId xmlns:a16="http://schemas.microsoft.com/office/drawing/2014/main" id="{CFAA48DB-2AB7-79B2-65FF-CD028AE36921}"/>
              </a:ext>
            </a:extLst>
          </p:cNvPr>
          <p:cNvSpPr txBox="1"/>
          <p:nvPr/>
        </p:nvSpPr>
        <p:spPr>
          <a:xfrm rot="7599282">
            <a:off x="7495550" y="1179655"/>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extBox 7">
            <a:extLst>
              <a:ext uri="{FF2B5EF4-FFF2-40B4-BE49-F238E27FC236}">
                <a16:creationId xmlns:a16="http://schemas.microsoft.com/office/drawing/2014/main" id="{BA845C1E-89FE-F4F3-8D72-8CA408D0D075}"/>
              </a:ext>
            </a:extLst>
          </p:cNvPr>
          <p:cNvSpPr txBox="1"/>
          <p:nvPr/>
        </p:nvSpPr>
        <p:spPr>
          <a:xfrm rot="2463078">
            <a:off x="3926634" y="1494366"/>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10890056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25980FD-10EC-13BF-EF2F-1C00C7A9B1D3}"/>
              </a:ext>
            </a:extLst>
          </p:cNvPr>
          <p:cNvSpPr txBox="1">
            <a:spLocks/>
          </p:cNvSpPr>
          <p:nvPr/>
        </p:nvSpPr>
        <p:spPr>
          <a:xfrm>
            <a:off x="319103" y="1157124"/>
            <a:ext cx="8176504" cy="3182119"/>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4000" b="0" i="0" kern="1200" spc="0" baseline="0">
                <a:gradFill>
                  <a:gsLst>
                    <a:gs pos="100000">
                      <a:schemeClr val="accent2"/>
                    </a:gs>
                    <a:gs pos="60000">
                      <a:schemeClr val="accent1"/>
                    </a:gs>
                    <a:gs pos="0">
                      <a:schemeClr val="tx2"/>
                    </a:gs>
                  </a:gsLst>
                  <a:lin ang="2700000" scaled="0"/>
                </a:gradFill>
                <a:latin typeface="+mj-lt"/>
                <a:ea typeface="Buenos Aires" pitchFamily="2" charset="77"/>
                <a:cs typeface="Iris Circular TT Medium" panose="020B0604020101010102" pitchFamily="34" charset="77"/>
              </a:defRPr>
            </a:lvl1pPr>
          </a:lstStyle>
          <a:p>
            <a:r>
              <a:rPr lang="en-US" sz="7500" dirty="0"/>
              <a:t>Traces are a superset of Logs</a:t>
            </a:r>
          </a:p>
        </p:txBody>
      </p:sp>
      <p:pic>
        <p:nvPicPr>
          <p:cNvPr id="3" name="Picture 2">
            <a:extLst>
              <a:ext uri="{FF2B5EF4-FFF2-40B4-BE49-F238E27FC236}">
                <a16:creationId xmlns:a16="http://schemas.microsoft.com/office/drawing/2014/main" id="{64286FD4-7A0A-E52C-DED5-F9B88CD06EEC}"/>
              </a:ext>
            </a:extLst>
          </p:cNvPr>
          <p:cNvPicPr>
            <a:picLocks noChangeAspect="1"/>
          </p:cNvPicPr>
          <p:nvPr/>
        </p:nvPicPr>
        <p:blipFill>
          <a:blip r:embed="rId2"/>
          <a:stretch>
            <a:fillRect/>
          </a:stretch>
        </p:blipFill>
        <p:spPr>
          <a:xfrm>
            <a:off x="5443182" y="3289300"/>
            <a:ext cx="6429715" cy="2936304"/>
          </a:xfrm>
          <a:prstGeom prst="rect">
            <a:avLst/>
          </a:prstGeom>
        </p:spPr>
      </p:pic>
    </p:spTree>
    <p:extLst>
      <p:ext uri="{BB962C8B-B14F-4D97-AF65-F5344CB8AC3E}">
        <p14:creationId xmlns:p14="http://schemas.microsoft.com/office/powerpoint/2010/main" val="25010548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25980FD-10EC-13BF-EF2F-1C00C7A9B1D3}"/>
              </a:ext>
            </a:extLst>
          </p:cNvPr>
          <p:cNvSpPr txBox="1">
            <a:spLocks/>
          </p:cNvSpPr>
          <p:nvPr/>
        </p:nvSpPr>
        <p:spPr>
          <a:xfrm>
            <a:off x="319103" y="1157124"/>
            <a:ext cx="8176504" cy="3182119"/>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4000" b="0" i="0" kern="1200" spc="0" baseline="0">
                <a:gradFill>
                  <a:gsLst>
                    <a:gs pos="100000">
                      <a:schemeClr val="accent2"/>
                    </a:gs>
                    <a:gs pos="60000">
                      <a:schemeClr val="accent1"/>
                    </a:gs>
                    <a:gs pos="0">
                      <a:schemeClr val="tx2"/>
                    </a:gs>
                  </a:gsLst>
                  <a:lin ang="2700000" scaled="0"/>
                </a:gradFill>
                <a:latin typeface="+mj-lt"/>
                <a:ea typeface="Buenos Aires" pitchFamily="2" charset="77"/>
                <a:cs typeface="Iris Circular TT Medium" panose="020B0604020101010102" pitchFamily="34" charset="77"/>
              </a:defRPr>
            </a:lvl1pPr>
          </a:lstStyle>
          <a:p>
            <a:r>
              <a:rPr lang="en-US" sz="7500" dirty="0"/>
              <a:t>Logs are built for </a:t>
            </a:r>
            <a:r>
              <a:rPr lang="en-US" sz="7500" dirty="0">
                <a:solidFill>
                  <a:schemeClr val="accent3"/>
                </a:solidFill>
              </a:rPr>
              <a:t>monoliths</a:t>
            </a:r>
            <a:r>
              <a:rPr lang="en-US" sz="7500" dirty="0"/>
              <a:t>.</a:t>
            </a:r>
          </a:p>
        </p:txBody>
      </p:sp>
    </p:spTree>
    <p:extLst>
      <p:ext uri="{BB962C8B-B14F-4D97-AF65-F5344CB8AC3E}">
        <p14:creationId xmlns:p14="http://schemas.microsoft.com/office/powerpoint/2010/main" val="749878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25980FD-10EC-13BF-EF2F-1C00C7A9B1D3}"/>
              </a:ext>
            </a:extLst>
          </p:cNvPr>
          <p:cNvSpPr txBox="1">
            <a:spLocks/>
          </p:cNvSpPr>
          <p:nvPr/>
        </p:nvSpPr>
        <p:spPr>
          <a:xfrm>
            <a:off x="319103" y="1157124"/>
            <a:ext cx="8176504" cy="3182119"/>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4000" b="0" i="0" kern="1200" spc="0" baseline="0">
                <a:gradFill>
                  <a:gsLst>
                    <a:gs pos="100000">
                      <a:schemeClr val="accent2"/>
                    </a:gs>
                    <a:gs pos="60000">
                      <a:schemeClr val="accent1"/>
                    </a:gs>
                    <a:gs pos="0">
                      <a:schemeClr val="tx2"/>
                    </a:gs>
                  </a:gsLst>
                  <a:lin ang="2700000" scaled="0"/>
                </a:gradFill>
                <a:latin typeface="+mj-lt"/>
                <a:ea typeface="Buenos Aires" pitchFamily="2" charset="77"/>
                <a:cs typeface="Iris Circular TT Medium" panose="020B0604020101010102" pitchFamily="34" charset="77"/>
              </a:defRPr>
            </a:lvl1pPr>
          </a:lstStyle>
          <a:p>
            <a:r>
              <a:rPr lang="en-US" sz="7500" dirty="0"/>
              <a:t>Traces are built for </a:t>
            </a:r>
            <a:r>
              <a:rPr lang="en-US" sz="7500" dirty="0">
                <a:solidFill>
                  <a:schemeClr val="accent3"/>
                </a:solidFill>
              </a:rPr>
              <a:t>distributed systems</a:t>
            </a:r>
            <a:r>
              <a:rPr lang="en-US" sz="7500" dirty="0"/>
              <a:t>.</a:t>
            </a:r>
          </a:p>
        </p:txBody>
      </p:sp>
    </p:spTree>
    <p:extLst>
      <p:ext uri="{BB962C8B-B14F-4D97-AF65-F5344CB8AC3E}">
        <p14:creationId xmlns:p14="http://schemas.microsoft.com/office/powerpoint/2010/main" val="3152305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25980FD-10EC-13BF-EF2F-1C00C7A9B1D3}"/>
              </a:ext>
            </a:extLst>
          </p:cNvPr>
          <p:cNvSpPr txBox="1">
            <a:spLocks/>
          </p:cNvSpPr>
          <p:nvPr/>
        </p:nvSpPr>
        <p:spPr>
          <a:xfrm>
            <a:off x="535234" y="616797"/>
            <a:ext cx="8176504" cy="5152236"/>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4000" b="0" i="0" kern="1200" spc="0" baseline="0">
                <a:gradFill>
                  <a:gsLst>
                    <a:gs pos="100000">
                      <a:schemeClr val="accent2"/>
                    </a:gs>
                    <a:gs pos="60000">
                      <a:schemeClr val="accent1"/>
                    </a:gs>
                    <a:gs pos="0">
                      <a:schemeClr val="tx2"/>
                    </a:gs>
                  </a:gsLst>
                  <a:lin ang="2700000" scaled="0"/>
                </a:gradFill>
                <a:latin typeface="+mj-lt"/>
                <a:ea typeface="Buenos Aires" pitchFamily="2" charset="77"/>
                <a:cs typeface="Iris Circular TT Medium" panose="020B0604020101010102" pitchFamily="34" charset="77"/>
              </a:defRPr>
            </a:lvl1pPr>
          </a:lstStyle>
          <a:p>
            <a:r>
              <a:rPr lang="en-US" sz="7500" dirty="0"/>
              <a:t>You will start seeing the </a:t>
            </a:r>
            <a:r>
              <a:rPr lang="en-US" sz="7500" dirty="0">
                <a:solidFill>
                  <a:schemeClr val="accent3"/>
                </a:solidFill>
              </a:rPr>
              <a:t>unknown unknowns </a:t>
            </a:r>
            <a:r>
              <a:rPr lang="en-US" sz="7500" dirty="0"/>
              <a:t>all over the place.</a:t>
            </a:r>
          </a:p>
        </p:txBody>
      </p:sp>
    </p:spTree>
    <p:extLst>
      <p:ext uri="{BB962C8B-B14F-4D97-AF65-F5344CB8AC3E}">
        <p14:creationId xmlns:p14="http://schemas.microsoft.com/office/powerpoint/2010/main" val="1009450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6CE655-3953-FC13-E8EB-15B5BC790134}"/>
              </a:ext>
            </a:extLst>
          </p:cNvPr>
          <p:cNvSpPr>
            <a:spLocks noGrp="1"/>
          </p:cNvSpPr>
          <p:nvPr>
            <p:ph type="title"/>
          </p:nvPr>
        </p:nvSpPr>
        <p:spPr>
          <a:xfrm>
            <a:off x="655895" y="387279"/>
            <a:ext cx="10562164" cy="656111"/>
          </a:xfrm>
        </p:spPr>
        <p:txBody>
          <a:bodyPr/>
          <a:lstStyle/>
          <a:p>
            <a:r>
              <a:rPr lang="en-US" dirty="0"/>
              <a:t>Random message hell</a:t>
            </a:r>
          </a:p>
        </p:txBody>
      </p:sp>
      <p:pic>
        <p:nvPicPr>
          <p:cNvPr id="5" name="Picture 4">
            <a:extLst>
              <a:ext uri="{FF2B5EF4-FFF2-40B4-BE49-F238E27FC236}">
                <a16:creationId xmlns:a16="http://schemas.microsoft.com/office/drawing/2014/main" id="{0DA1C715-EF29-6738-61B1-1DF4B30B37A5}"/>
              </a:ext>
            </a:extLst>
          </p:cNvPr>
          <p:cNvPicPr>
            <a:picLocks noChangeAspect="1"/>
          </p:cNvPicPr>
          <p:nvPr/>
        </p:nvPicPr>
        <p:blipFill>
          <a:blip r:embed="rId2"/>
          <a:stretch>
            <a:fillRect/>
          </a:stretch>
        </p:blipFill>
        <p:spPr>
          <a:xfrm>
            <a:off x="3109350" y="1649767"/>
            <a:ext cx="8108709" cy="4524779"/>
          </a:xfrm>
          <a:prstGeom prst="rect">
            <a:avLst/>
          </a:prstGeom>
        </p:spPr>
      </p:pic>
      <p:sp>
        <p:nvSpPr>
          <p:cNvPr id="7" name="Title 5">
            <a:extLst>
              <a:ext uri="{FF2B5EF4-FFF2-40B4-BE49-F238E27FC236}">
                <a16:creationId xmlns:a16="http://schemas.microsoft.com/office/drawing/2014/main" id="{40CA8B10-7CB8-813E-968C-B6A8EC407AAC}"/>
              </a:ext>
            </a:extLst>
          </p:cNvPr>
          <p:cNvSpPr txBox="1">
            <a:spLocks/>
          </p:cNvSpPr>
          <p:nvPr/>
        </p:nvSpPr>
        <p:spPr>
          <a:xfrm>
            <a:off x="258326" y="2037176"/>
            <a:ext cx="2643899"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rgbClr val="FF0000"/>
                </a:solidFill>
              </a:rPr>
              <a:t>START</a:t>
            </a:r>
          </a:p>
        </p:txBody>
      </p:sp>
      <p:sp>
        <p:nvSpPr>
          <p:cNvPr id="8" name="Title 5">
            <a:extLst>
              <a:ext uri="{FF2B5EF4-FFF2-40B4-BE49-F238E27FC236}">
                <a16:creationId xmlns:a16="http://schemas.microsoft.com/office/drawing/2014/main" id="{732AAAB6-A332-5AD3-B77B-C54B7B2315EB}"/>
              </a:ext>
            </a:extLst>
          </p:cNvPr>
          <p:cNvSpPr txBox="1">
            <a:spLocks/>
          </p:cNvSpPr>
          <p:nvPr/>
        </p:nvSpPr>
        <p:spPr>
          <a:xfrm>
            <a:off x="258325" y="3687073"/>
            <a:ext cx="2643899"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rgbClr val="FF0000"/>
                </a:solidFill>
              </a:rPr>
              <a:t>END</a:t>
            </a:r>
          </a:p>
        </p:txBody>
      </p:sp>
      <p:sp>
        <p:nvSpPr>
          <p:cNvPr id="9" name="Title 5">
            <a:extLst>
              <a:ext uri="{FF2B5EF4-FFF2-40B4-BE49-F238E27FC236}">
                <a16:creationId xmlns:a16="http://schemas.microsoft.com/office/drawing/2014/main" id="{34DF31CF-87A0-49D9-2C8A-67D07D21C833}"/>
              </a:ext>
            </a:extLst>
          </p:cNvPr>
          <p:cNvSpPr txBox="1">
            <a:spLocks/>
          </p:cNvSpPr>
          <p:nvPr/>
        </p:nvSpPr>
        <p:spPr>
          <a:xfrm>
            <a:off x="258325" y="5336970"/>
            <a:ext cx="2643899"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rgbClr val="FF0000"/>
                </a:solidFill>
              </a:rPr>
              <a:t>REPORT</a:t>
            </a:r>
          </a:p>
        </p:txBody>
      </p:sp>
    </p:spTree>
    <p:extLst>
      <p:ext uri="{BB962C8B-B14F-4D97-AF65-F5344CB8AC3E}">
        <p14:creationId xmlns:p14="http://schemas.microsoft.com/office/powerpoint/2010/main" val="34342556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08D8-9CEA-2ABC-6279-30D542134102}"/>
              </a:ext>
            </a:extLst>
          </p:cNvPr>
          <p:cNvSpPr>
            <a:spLocks noGrp="1"/>
          </p:cNvSpPr>
          <p:nvPr>
            <p:ph type="title"/>
          </p:nvPr>
        </p:nvSpPr>
        <p:spPr>
          <a:xfrm>
            <a:off x="814918" y="1367044"/>
            <a:ext cx="10562164" cy="4123911"/>
          </a:xfrm>
        </p:spPr>
        <p:txBody>
          <a:bodyPr anchor="ctr"/>
          <a:lstStyle/>
          <a:p>
            <a:r>
              <a:rPr lang="en-GB" sz="7200" dirty="0"/>
              <a:t>Thanks!</a:t>
            </a:r>
            <a:endParaRPr lang="en-GB" sz="7200" dirty="0">
              <a:solidFill>
                <a:srgbClr val="C300C3"/>
              </a:solidFill>
            </a:endParaRPr>
          </a:p>
        </p:txBody>
      </p:sp>
      <p:sp>
        <p:nvSpPr>
          <p:cNvPr id="3" name="Title 1">
            <a:extLst>
              <a:ext uri="{FF2B5EF4-FFF2-40B4-BE49-F238E27FC236}">
                <a16:creationId xmlns:a16="http://schemas.microsoft.com/office/drawing/2014/main" id="{87833816-BF26-A663-759F-F91758FF5205}"/>
              </a:ext>
            </a:extLst>
          </p:cNvPr>
          <p:cNvSpPr txBox="1">
            <a:spLocks/>
          </p:cNvSpPr>
          <p:nvPr/>
        </p:nvSpPr>
        <p:spPr>
          <a:xfrm>
            <a:off x="967318" y="1519444"/>
            <a:ext cx="10562164" cy="4123911"/>
          </a:xfrm>
          <a:prstGeom prst="rect">
            <a:avLst/>
          </a:prstGeom>
        </p:spPr>
        <p:txBody>
          <a:bodyPr vert="horz" lIns="0" tIns="0" rIns="0" bIns="0" rtlCol="0" anchor="ctr">
            <a:noAutofit/>
          </a:bodyPr>
          <a:lstStyle>
            <a:lvl1pPr algn="l" defTabSz="914377" rtl="0" eaLnBrk="1" latinLnBrk="0" hangingPunct="1">
              <a:lnSpc>
                <a:spcPct val="90000"/>
              </a:lnSpc>
              <a:spcBef>
                <a:spcPct val="0"/>
              </a:spcBef>
              <a:buNone/>
              <a:defRPr sz="5333" b="0" i="0" kern="1200" spc="0" baseline="0">
                <a:solidFill>
                  <a:schemeClr val="tx2"/>
                </a:solidFill>
                <a:latin typeface="+mj-lt"/>
                <a:ea typeface="Calibri" panose="020F0502020204030204" pitchFamily="34" charset="0"/>
                <a:cs typeface="Calibri" panose="020F0502020204030204" pitchFamily="34" charset="0"/>
              </a:defRPr>
            </a:lvl1pPr>
          </a:lstStyle>
          <a:p>
            <a:endParaRPr lang="en-GB" sz="2400" dirty="0"/>
          </a:p>
        </p:txBody>
      </p:sp>
    </p:spTree>
    <p:extLst>
      <p:ext uri="{BB962C8B-B14F-4D97-AF65-F5344CB8AC3E}">
        <p14:creationId xmlns:p14="http://schemas.microsoft.com/office/powerpoint/2010/main" val="8143816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E5BFFB-DAF9-B0AB-A00E-CC709FACAF6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74E13EE-FCFC-2047-D9C8-3F81FEA2DCAF}"/>
              </a:ext>
            </a:extLst>
          </p:cNvPr>
          <p:cNvPicPr>
            <a:picLocks noChangeAspect="1"/>
          </p:cNvPicPr>
          <p:nvPr/>
        </p:nvPicPr>
        <p:blipFill>
          <a:blip r:embed="rId2"/>
          <a:stretch>
            <a:fillRect/>
          </a:stretch>
        </p:blipFill>
        <p:spPr>
          <a:xfrm>
            <a:off x="0" y="0"/>
            <a:ext cx="12192000" cy="3867671"/>
          </a:xfrm>
          <a:prstGeom prst="rect">
            <a:avLst/>
          </a:prstGeom>
        </p:spPr>
      </p:pic>
      <p:pic>
        <p:nvPicPr>
          <p:cNvPr id="5" name="Picture 4">
            <a:extLst>
              <a:ext uri="{FF2B5EF4-FFF2-40B4-BE49-F238E27FC236}">
                <a16:creationId xmlns:a16="http://schemas.microsoft.com/office/drawing/2014/main" id="{D9414990-39C4-5F69-6F75-7CC9C9FF9788}"/>
              </a:ext>
            </a:extLst>
          </p:cNvPr>
          <p:cNvPicPr>
            <a:picLocks noChangeAspect="1"/>
          </p:cNvPicPr>
          <p:nvPr/>
        </p:nvPicPr>
        <p:blipFill>
          <a:blip r:embed="rId3"/>
          <a:stretch>
            <a:fillRect/>
          </a:stretch>
        </p:blipFill>
        <p:spPr>
          <a:xfrm>
            <a:off x="4406900" y="3670300"/>
            <a:ext cx="2959100" cy="2959100"/>
          </a:xfrm>
          <a:prstGeom prst="rect">
            <a:avLst/>
          </a:prstGeom>
        </p:spPr>
      </p:pic>
      <p:pic>
        <p:nvPicPr>
          <p:cNvPr id="6" name="Picture 5">
            <a:extLst>
              <a:ext uri="{FF2B5EF4-FFF2-40B4-BE49-F238E27FC236}">
                <a16:creationId xmlns:a16="http://schemas.microsoft.com/office/drawing/2014/main" id="{F46B20F9-48A6-824C-DB60-F9EFCA00ACCB}"/>
              </a:ext>
            </a:extLst>
          </p:cNvPr>
          <p:cNvPicPr>
            <a:picLocks noChangeAspect="1"/>
          </p:cNvPicPr>
          <p:nvPr/>
        </p:nvPicPr>
        <p:blipFill>
          <a:blip r:embed="rId4"/>
          <a:stretch>
            <a:fillRect/>
          </a:stretch>
        </p:blipFill>
        <p:spPr>
          <a:xfrm>
            <a:off x="4121150" y="1139409"/>
            <a:ext cx="3530600" cy="863600"/>
          </a:xfrm>
          <a:prstGeom prst="rect">
            <a:avLst/>
          </a:prstGeom>
        </p:spPr>
      </p:pic>
    </p:spTree>
    <p:extLst>
      <p:ext uri="{BB962C8B-B14F-4D97-AF65-F5344CB8AC3E}">
        <p14:creationId xmlns:p14="http://schemas.microsoft.com/office/powerpoint/2010/main" val="2869559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6CE655-3953-FC13-E8EB-15B5BC790134}"/>
              </a:ext>
            </a:extLst>
          </p:cNvPr>
          <p:cNvSpPr>
            <a:spLocks noGrp="1"/>
          </p:cNvSpPr>
          <p:nvPr>
            <p:ph type="title"/>
          </p:nvPr>
        </p:nvSpPr>
        <p:spPr>
          <a:xfrm>
            <a:off x="655895" y="387279"/>
            <a:ext cx="10562164" cy="656111"/>
          </a:xfrm>
        </p:spPr>
        <p:txBody>
          <a:bodyPr/>
          <a:lstStyle/>
          <a:p>
            <a:r>
              <a:rPr lang="en-US" dirty="0"/>
              <a:t>Random message hell</a:t>
            </a:r>
          </a:p>
        </p:txBody>
      </p:sp>
      <p:pic>
        <p:nvPicPr>
          <p:cNvPr id="5" name="Picture 4">
            <a:extLst>
              <a:ext uri="{FF2B5EF4-FFF2-40B4-BE49-F238E27FC236}">
                <a16:creationId xmlns:a16="http://schemas.microsoft.com/office/drawing/2014/main" id="{0DA1C715-EF29-6738-61B1-1DF4B30B37A5}"/>
              </a:ext>
            </a:extLst>
          </p:cNvPr>
          <p:cNvPicPr>
            <a:picLocks noChangeAspect="1"/>
          </p:cNvPicPr>
          <p:nvPr/>
        </p:nvPicPr>
        <p:blipFill>
          <a:blip r:embed="rId2"/>
          <a:stretch>
            <a:fillRect/>
          </a:stretch>
        </p:blipFill>
        <p:spPr>
          <a:xfrm>
            <a:off x="3109350" y="1649767"/>
            <a:ext cx="8108709" cy="4524779"/>
          </a:xfrm>
          <a:prstGeom prst="rect">
            <a:avLst/>
          </a:prstGeom>
        </p:spPr>
      </p:pic>
      <p:sp>
        <p:nvSpPr>
          <p:cNvPr id="7" name="Title 5">
            <a:extLst>
              <a:ext uri="{FF2B5EF4-FFF2-40B4-BE49-F238E27FC236}">
                <a16:creationId xmlns:a16="http://schemas.microsoft.com/office/drawing/2014/main" id="{40CA8B10-7CB8-813E-968C-B6A8EC407AAC}"/>
              </a:ext>
            </a:extLst>
          </p:cNvPr>
          <p:cNvSpPr txBox="1">
            <a:spLocks/>
          </p:cNvSpPr>
          <p:nvPr/>
        </p:nvSpPr>
        <p:spPr>
          <a:xfrm>
            <a:off x="258326" y="2037176"/>
            <a:ext cx="2643899"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rgbClr val="FF0000"/>
                </a:solidFill>
              </a:rPr>
              <a:t>START</a:t>
            </a:r>
          </a:p>
        </p:txBody>
      </p:sp>
      <p:sp>
        <p:nvSpPr>
          <p:cNvPr id="8" name="Title 5">
            <a:extLst>
              <a:ext uri="{FF2B5EF4-FFF2-40B4-BE49-F238E27FC236}">
                <a16:creationId xmlns:a16="http://schemas.microsoft.com/office/drawing/2014/main" id="{732AAAB6-A332-5AD3-B77B-C54B7B2315EB}"/>
              </a:ext>
            </a:extLst>
          </p:cNvPr>
          <p:cNvSpPr txBox="1">
            <a:spLocks/>
          </p:cNvSpPr>
          <p:nvPr/>
        </p:nvSpPr>
        <p:spPr>
          <a:xfrm>
            <a:off x="258325" y="3687073"/>
            <a:ext cx="2643899"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rgbClr val="FF0000"/>
                </a:solidFill>
              </a:rPr>
              <a:t>END</a:t>
            </a:r>
          </a:p>
        </p:txBody>
      </p:sp>
      <p:sp>
        <p:nvSpPr>
          <p:cNvPr id="9" name="Title 5">
            <a:extLst>
              <a:ext uri="{FF2B5EF4-FFF2-40B4-BE49-F238E27FC236}">
                <a16:creationId xmlns:a16="http://schemas.microsoft.com/office/drawing/2014/main" id="{34DF31CF-87A0-49D9-2C8A-67D07D21C833}"/>
              </a:ext>
            </a:extLst>
          </p:cNvPr>
          <p:cNvSpPr txBox="1">
            <a:spLocks/>
          </p:cNvSpPr>
          <p:nvPr/>
        </p:nvSpPr>
        <p:spPr>
          <a:xfrm>
            <a:off x="258325" y="5336970"/>
            <a:ext cx="2643899"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rgbClr val="FF0000"/>
                </a:solidFill>
              </a:rPr>
              <a:t>REPORT</a:t>
            </a:r>
          </a:p>
        </p:txBody>
      </p:sp>
      <p:sp>
        <p:nvSpPr>
          <p:cNvPr id="10" name="TextBox 9">
            <a:extLst>
              <a:ext uri="{FF2B5EF4-FFF2-40B4-BE49-F238E27FC236}">
                <a16:creationId xmlns:a16="http://schemas.microsoft.com/office/drawing/2014/main" id="{A9DFE464-88D2-0508-3D48-3BD53ED97618}"/>
              </a:ext>
            </a:extLst>
          </p:cNvPr>
          <p:cNvSpPr txBox="1"/>
          <p:nvPr/>
        </p:nvSpPr>
        <p:spPr>
          <a:xfrm rot="10800000">
            <a:off x="2652149" y="1703483"/>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1" name="TextBox 10">
            <a:extLst>
              <a:ext uri="{FF2B5EF4-FFF2-40B4-BE49-F238E27FC236}">
                <a16:creationId xmlns:a16="http://schemas.microsoft.com/office/drawing/2014/main" id="{30AE7E32-8745-5312-B6D5-420EA6426EEC}"/>
              </a:ext>
            </a:extLst>
          </p:cNvPr>
          <p:cNvSpPr txBox="1"/>
          <p:nvPr/>
        </p:nvSpPr>
        <p:spPr>
          <a:xfrm rot="10800000">
            <a:off x="2652149" y="3454956"/>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2494894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6CE655-3953-FC13-E8EB-15B5BC790134}"/>
              </a:ext>
            </a:extLst>
          </p:cNvPr>
          <p:cNvSpPr>
            <a:spLocks noGrp="1"/>
          </p:cNvSpPr>
          <p:nvPr>
            <p:ph type="title"/>
          </p:nvPr>
        </p:nvSpPr>
        <p:spPr>
          <a:xfrm>
            <a:off x="814921" y="869330"/>
            <a:ext cx="10562164" cy="1661835"/>
          </a:xfrm>
        </p:spPr>
        <p:txBody>
          <a:bodyPr/>
          <a:lstStyle/>
          <a:p>
            <a:r>
              <a:rPr lang="en-US" dirty="0"/>
              <a:t>Getting insights doesn’t need to be this hard.</a:t>
            </a:r>
          </a:p>
        </p:txBody>
      </p:sp>
    </p:spTree>
    <p:extLst>
      <p:ext uri="{BB962C8B-B14F-4D97-AF65-F5344CB8AC3E}">
        <p14:creationId xmlns:p14="http://schemas.microsoft.com/office/powerpoint/2010/main" val="34818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6CE655-3953-FC13-E8EB-15B5BC790134}"/>
              </a:ext>
            </a:extLst>
          </p:cNvPr>
          <p:cNvSpPr>
            <a:spLocks noGrp="1"/>
          </p:cNvSpPr>
          <p:nvPr>
            <p:ph type="title"/>
          </p:nvPr>
        </p:nvSpPr>
        <p:spPr>
          <a:xfrm>
            <a:off x="993357" y="1266193"/>
            <a:ext cx="10225616" cy="4149324"/>
          </a:xfrm>
        </p:spPr>
        <p:txBody>
          <a:bodyPr anchor="t">
            <a:normAutofit/>
          </a:bodyPr>
          <a:lstStyle/>
          <a:p>
            <a:r>
              <a:rPr lang="en-US" sz="5600" dirty="0"/>
              <a:t>It can be pretty. </a:t>
            </a:r>
            <a:br>
              <a:rPr lang="en-US" sz="5600" dirty="0"/>
            </a:br>
            <a:br>
              <a:rPr lang="en-US" sz="5600" dirty="0"/>
            </a:br>
            <a:r>
              <a:rPr lang="en-US" sz="5600" dirty="0"/>
              <a:t>And elegant. </a:t>
            </a:r>
            <a:br>
              <a:rPr lang="en-US" sz="5600" dirty="0"/>
            </a:br>
            <a:br>
              <a:rPr lang="en-US" sz="5600" dirty="0"/>
            </a:br>
            <a:r>
              <a:rPr lang="en-US" sz="5600" dirty="0"/>
              <a:t>And fun.</a:t>
            </a:r>
          </a:p>
        </p:txBody>
      </p:sp>
    </p:spTree>
    <p:extLst>
      <p:ext uri="{BB962C8B-B14F-4D97-AF65-F5344CB8AC3E}">
        <p14:creationId xmlns:p14="http://schemas.microsoft.com/office/powerpoint/2010/main" val="4062251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3DF430-EA75-8F4E-8FE2-357A71601226}"/>
              </a:ext>
            </a:extLst>
          </p:cNvPr>
          <p:cNvPicPr>
            <a:picLocks noChangeAspect="1"/>
          </p:cNvPicPr>
          <p:nvPr/>
        </p:nvPicPr>
        <p:blipFill>
          <a:blip r:embed="rId2"/>
          <a:stretch>
            <a:fillRect/>
          </a:stretch>
        </p:blipFill>
        <p:spPr>
          <a:xfrm>
            <a:off x="0" y="2270507"/>
            <a:ext cx="12192000" cy="2316986"/>
          </a:xfrm>
          <a:prstGeom prst="rect">
            <a:avLst/>
          </a:prstGeom>
        </p:spPr>
      </p:pic>
    </p:spTree>
    <p:extLst>
      <p:ext uri="{BB962C8B-B14F-4D97-AF65-F5344CB8AC3E}">
        <p14:creationId xmlns:p14="http://schemas.microsoft.com/office/powerpoint/2010/main" val="70511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66E29C-79FA-30F8-0BCA-8CE9AB4AFE5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3262A97-414F-90C6-C904-4BBD58436AF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D155184-CFA5-37BB-F367-589EA15C984D}"/>
              </a:ext>
            </a:extLst>
          </p:cNvPr>
          <p:cNvPicPr>
            <a:picLocks noChangeAspect="1"/>
          </p:cNvPicPr>
          <p:nvPr/>
        </p:nvPicPr>
        <p:blipFill>
          <a:blip r:embed="rId2"/>
          <a:stretch>
            <a:fillRect/>
          </a:stretch>
        </p:blipFill>
        <p:spPr>
          <a:xfrm>
            <a:off x="636105" y="263037"/>
            <a:ext cx="9973048" cy="6078127"/>
          </a:xfrm>
          <a:prstGeom prst="rect">
            <a:avLst/>
          </a:prstGeom>
        </p:spPr>
      </p:pic>
    </p:spTree>
    <p:extLst>
      <p:ext uri="{BB962C8B-B14F-4D97-AF65-F5344CB8AC3E}">
        <p14:creationId xmlns:p14="http://schemas.microsoft.com/office/powerpoint/2010/main" val="102927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6CE655-3953-FC13-E8EB-15B5BC790134}"/>
              </a:ext>
            </a:extLst>
          </p:cNvPr>
          <p:cNvSpPr>
            <a:spLocks noGrp="1"/>
          </p:cNvSpPr>
          <p:nvPr>
            <p:ph type="title"/>
          </p:nvPr>
        </p:nvSpPr>
        <p:spPr>
          <a:xfrm>
            <a:off x="993357" y="1266193"/>
            <a:ext cx="10225616" cy="4149324"/>
          </a:xfrm>
        </p:spPr>
        <p:txBody>
          <a:bodyPr anchor="t">
            <a:normAutofit/>
          </a:bodyPr>
          <a:lstStyle/>
          <a:p>
            <a:r>
              <a:rPr lang="en-US" dirty="0"/>
              <a:t>You will want to put Observability concepts on your CV. </a:t>
            </a:r>
          </a:p>
        </p:txBody>
      </p:sp>
    </p:spTree>
    <p:extLst>
      <p:ext uri="{BB962C8B-B14F-4D97-AF65-F5344CB8AC3E}">
        <p14:creationId xmlns:p14="http://schemas.microsoft.com/office/powerpoint/2010/main" val="315541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D537B-1C1D-8A0F-3CA9-A22A840EB7E9}"/>
              </a:ext>
            </a:extLst>
          </p:cNvPr>
          <p:cNvSpPr>
            <a:spLocks noGrp="1"/>
          </p:cNvSpPr>
          <p:nvPr>
            <p:ph type="title"/>
          </p:nvPr>
        </p:nvSpPr>
        <p:spPr>
          <a:xfrm>
            <a:off x="814918" y="524774"/>
            <a:ext cx="10562164" cy="1542566"/>
          </a:xfrm>
        </p:spPr>
        <p:txBody>
          <a:bodyPr/>
          <a:lstStyle/>
          <a:p>
            <a:r>
              <a:rPr lang="en-US" dirty="0">
                <a:solidFill>
                  <a:schemeClr val="accent3"/>
                </a:solidFill>
              </a:rPr>
              <a:t>What are the competing observability ideologies?</a:t>
            </a:r>
          </a:p>
        </p:txBody>
      </p:sp>
    </p:spTree>
    <p:extLst>
      <p:ext uri="{BB962C8B-B14F-4D97-AF65-F5344CB8AC3E}">
        <p14:creationId xmlns:p14="http://schemas.microsoft.com/office/powerpoint/2010/main" val="384737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D537B-1C1D-8A0F-3CA9-A22A840EB7E9}"/>
              </a:ext>
            </a:extLst>
          </p:cNvPr>
          <p:cNvSpPr>
            <a:spLocks noGrp="1"/>
          </p:cNvSpPr>
          <p:nvPr>
            <p:ph type="title"/>
          </p:nvPr>
        </p:nvSpPr>
        <p:spPr>
          <a:xfrm>
            <a:off x="814918" y="524774"/>
            <a:ext cx="10562164" cy="1542566"/>
          </a:xfrm>
        </p:spPr>
        <p:txBody>
          <a:bodyPr/>
          <a:lstStyle/>
          <a:p>
            <a:r>
              <a:rPr lang="en-US" dirty="0"/>
              <a:t>What are the competing observability ideologies?</a:t>
            </a:r>
          </a:p>
        </p:txBody>
      </p:sp>
      <p:sp>
        <p:nvSpPr>
          <p:cNvPr id="4" name="Title 2">
            <a:extLst>
              <a:ext uri="{FF2B5EF4-FFF2-40B4-BE49-F238E27FC236}">
                <a16:creationId xmlns:a16="http://schemas.microsoft.com/office/drawing/2014/main" id="{1CD32AEA-EE28-CE1A-2139-5B36595D7FF6}"/>
              </a:ext>
            </a:extLst>
          </p:cNvPr>
          <p:cNvSpPr txBox="1">
            <a:spLocks/>
          </p:cNvSpPr>
          <p:nvPr/>
        </p:nvSpPr>
        <p:spPr>
          <a:xfrm>
            <a:off x="814918" y="2486751"/>
            <a:ext cx="10562164" cy="1542566"/>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chemeClr val="accent3"/>
                </a:solidFill>
              </a:rPr>
              <a:t>What are Logs, Metrics and Traces?</a:t>
            </a:r>
          </a:p>
        </p:txBody>
      </p:sp>
    </p:spTree>
    <p:extLst>
      <p:ext uri="{BB962C8B-B14F-4D97-AF65-F5344CB8AC3E}">
        <p14:creationId xmlns:p14="http://schemas.microsoft.com/office/powerpoint/2010/main" val="625084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97E09F-ED72-FF02-698C-A625A6DDC9F2}"/>
              </a:ext>
            </a:extLst>
          </p:cNvPr>
          <p:cNvSpPr>
            <a:spLocks noGrp="1"/>
          </p:cNvSpPr>
          <p:nvPr>
            <p:ph type="title"/>
          </p:nvPr>
        </p:nvSpPr>
        <p:spPr>
          <a:xfrm>
            <a:off x="713321" y="462930"/>
            <a:ext cx="10562164" cy="656111"/>
          </a:xfrm>
        </p:spPr>
        <p:txBody>
          <a:bodyPr/>
          <a:lstStyle/>
          <a:p>
            <a:r>
              <a:rPr lang="en-US" sz="8000" dirty="0">
                <a:solidFill>
                  <a:schemeClr val="accent3"/>
                </a:solidFill>
              </a:rPr>
              <a:t>Huh?!</a:t>
            </a:r>
          </a:p>
        </p:txBody>
      </p:sp>
      <p:pic>
        <p:nvPicPr>
          <p:cNvPr id="6" name="Picture 5">
            <a:extLst>
              <a:ext uri="{FF2B5EF4-FFF2-40B4-BE49-F238E27FC236}">
                <a16:creationId xmlns:a16="http://schemas.microsoft.com/office/drawing/2014/main" id="{E1B8B5A0-EC8F-B758-B00B-C837F1D31B97}"/>
              </a:ext>
            </a:extLst>
          </p:cNvPr>
          <p:cNvPicPr>
            <a:picLocks noChangeAspect="1"/>
          </p:cNvPicPr>
          <p:nvPr/>
        </p:nvPicPr>
        <p:blipFill>
          <a:blip r:embed="rId2"/>
          <a:stretch>
            <a:fillRect/>
          </a:stretch>
        </p:blipFill>
        <p:spPr>
          <a:xfrm>
            <a:off x="4394036" y="1525441"/>
            <a:ext cx="7328063" cy="3927923"/>
          </a:xfrm>
          <a:prstGeom prst="rect">
            <a:avLst/>
          </a:prstGeom>
        </p:spPr>
      </p:pic>
      <p:pic>
        <p:nvPicPr>
          <p:cNvPr id="5" name="Picture 4">
            <a:extLst>
              <a:ext uri="{FF2B5EF4-FFF2-40B4-BE49-F238E27FC236}">
                <a16:creationId xmlns:a16="http://schemas.microsoft.com/office/drawing/2014/main" id="{3EDB134E-DEFB-3169-82B1-EA6813EFFB6C}"/>
              </a:ext>
            </a:extLst>
          </p:cNvPr>
          <p:cNvPicPr>
            <a:picLocks noChangeAspect="1"/>
          </p:cNvPicPr>
          <p:nvPr/>
        </p:nvPicPr>
        <p:blipFill>
          <a:blip r:embed="rId3"/>
          <a:stretch>
            <a:fillRect/>
          </a:stretch>
        </p:blipFill>
        <p:spPr>
          <a:xfrm>
            <a:off x="1250125" y="3237607"/>
            <a:ext cx="6564250" cy="3554302"/>
          </a:xfrm>
          <a:prstGeom prst="rect">
            <a:avLst/>
          </a:prstGeom>
        </p:spPr>
      </p:pic>
    </p:spTree>
    <p:extLst>
      <p:ext uri="{BB962C8B-B14F-4D97-AF65-F5344CB8AC3E}">
        <p14:creationId xmlns:p14="http://schemas.microsoft.com/office/powerpoint/2010/main" val="94878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D537B-1C1D-8A0F-3CA9-A22A840EB7E9}"/>
              </a:ext>
            </a:extLst>
          </p:cNvPr>
          <p:cNvSpPr>
            <a:spLocks noGrp="1"/>
          </p:cNvSpPr>
          <p:nvPr>
            <p:ph type="title"/>
          </p:nvPr>
        </p:nvSpPr>
        <p:spPr>
          <a:xfrm>
            <a:off x="814918" y="524774"/>
            <a:ext cx="10562164" cy="1542566"/>
          </a:xfrm>
        </p:spPr>
        <p:txBody>
          <a:bodyPr/>
          <a:lstStyle/>
          <a:p>
            <a:r>
              <a:rPr lang="en-US" dirty="0"/>
              <a:t>What are the competing observability ideologies?</a:t>
            </a:r>
          </a:p>
        </p:txBody>
      </p:sp>
      <p:sp>
        <p:nvSpPr>
          <p:cNvPr id="4" name="Title 2">
            <a:extLst>
              <a:ext uri="{FF2B5EF4-FFF2-40B4-BE49-F238E27FC236}">
                <a16:creationId xmlns:a16="http://schemas.microsoft.com/office/drawing/2014/main" id="{1CD32AEA-EE28-CE1A-2139-5B36595D7FF6}"/>
              </a:ext>
            </a:extLst>
          </p:cNvPr>
          <p:cNvSpPr txBox="1">
            <a:spLocks/>
          </p:cNvSpPr>
          <p:nvPr/>
        </p:nvSpPr>
        <p:spPr>
          <a:xfrm>
            <a:off x="814918" y="3056594"/>
            <a:ext cx="10562164" cy="1542566"/>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What are Logs, Metrics and Traces?</a:t>
            </a:r>
          </a:p>
        </p:txBody>
      </p:sp>
      <p:sp>
        <p:nvSpPr>
          <p:cNvPr id="5" name="Title 2">
            <a:extLst>
              <a:ext uri="{FF2B5EF4-FFF2-40B4-BE49-F238E27FC236}">
                <a16:creationId xmlns:a16="http://schemas.microsoft.com/office/drawing/2014/main" id="{65E409E9-26EC-4E9B-327F-100365E90008}"/>
              </a:ext>
            </a:extLst>
          </p:cNvPr>
          <p:cNvSpPr txBox="1">
            <a:spLocks/>
          </p:cNvSpPr>
          <p:nvPr/>
        </p:nvSpPr>
        <p:spPr>
          <a:xfrm>
            <a:off x="814918" y="4599160"/>
            <a:ext cx="10562164" cy="1542566"/>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chemeClr val="accent3"/>
                </a:solidFill>
              </a:rPr>
              <a:t>Why are Traces so much better than Logs?</a:t>
            </a:r>
          </a:p>
        </p:txBody>
      </p:sp>
    </p:spTree>
    <p:extLst>
      <p:ext uri="{BB962C8B-B14F-4D97-AF65-F5344CB8AC3E}">
        <p14:creationId xmlns:p14="http://schemas.microsoft.com/office/powerpoint/2010/main" val="3552097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490492-2884-8650-722A-78BFDEF13AAC}"/>
              </a:ext>
            </a:extLst>
          </p:cNvPr>
          <p:cNvSpPr>
            <a:spLocks noGrp="1"/>
          </p:cNvSpPr>
          <p:nvPr>
            <p:ph type="title"/>
          </p:nvPr>
        </p:nvSpPr>
        <p:spPr>
          <a:xfrm>
            <a:off x="993357" y="1266193"/>
            <a:ext cx="10225616" cy="4149324"/>
          </a:xfrm>
        </p:spPr>
        <p:txBody>
          <a:bodyPr anchor="t">
            <a:normAutofit/>
          </a:bodyPr>
          <a:lstStyle/>
          <a:p>
            <a:r>
              <a:rPr lang="en-US" dirty="0"/>
              <a:t>What telemetry data structures should we use?</a:t>
            </a:r>
          </a:p>
        </p:txBody>
      </p:sp>
    </p:spTree>
    <p:extLst>
      <p:ext uri="{BB962C8B-B14F-4D97-AF65-F5344CB8AC3E}">
        <p14:creationId xmlns:p14="http://schemas.microsoft.com/office/powerpoint/2010/main" val="3135920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490492-2884-8650-722A-78BFDEF13AAC}"/>
              </a:ext>
            </a:extLst>
          </p:cNvPr>
          <p:cNvSpPr>
            <a:spLocks noGrp="1"/>
          </p:cNvSpPr>
          <p:nvPr>
            <p:ph type="title"/>
          </p:nvPr>
        </p:nvSpPr>
        <p:spPr>
          <a:xfrm>
            <a:off x="993357" y="1266193"/>
            <a:ext cx="10225616" cy="4149324"/>
          </a:xfrm>
        </p:spPr>
        <p:txBody>
          <a:bodyPr anchor="t">
            <a:normAutofit/>
          </a:bodyPr>
          <a:lstStyle/>
          <a:p>
            <a:r>
              <a:rPr lang="en-US" dirty="0"/>
              <a:t>What telemetry data structures should we use?</a:t>
            </a:r>
          </a:p>
        </p:txBody>
      </p:sp>
      <p:pic>
        <p:nvPicPr>
          <p:cNvPr id="3" name="Picture 2">
            <a:extLst>
              <a:ext uri="{FF2B5EF4-FFF2-40B4-BE49-F238E27FC236}">
                <a16:creationId xmlns:a16="http://schemas.microsoft.com/office/drawing/2014/main" id="{648DBCD9-4716-8492-3DD0-776E1946F1F8}"/>
              </a:ext>
            </a:extLst>
          </p:cNvPr>
          <p:cNvPicPr>
            <a:picLocks noChangeAspect="1"/>
          </p:cNvPicPr>
          <p:nvPr/>
        </p:nvPicPr>
        <p:blipFill>
          <a:blip r:embed="rId3"/>
          <a:stretch>
            <a:fillRect/>
          </a:stretch>
        </p:blipFill>
        <p:spPr>
          <a:xfrm>
            <a:off x="1787728" y="1346200"/>
            <a:ext cx="8414179" cy="4749800"/>
          </a:xfrm>
          <a:prstGeom prst="rect">
            <a:avLst/>
          </a:prstGeom>
        </p:spPr>
      </p:pic>
    </p:spTree>
    <p:extLst>
      <p:ext uri="{BB962C8B-B14F-4D97-AF65-F5344CB8AC3E}">
        <p14:creationId xmlns:p14="http://schemas.microsoft.com/office/powerpoint/2010/main" val="1130205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950C67-7085-099D-AE7A-554B36D677DE}"/>
              </a:ext>
            </a:extLst>
          </p:cNvPr>
          <p:cNvSpPr>
            <a:spLocks noGrp="1"/>
          </p:cNvSpPr>
          <p:nvPr>
            <p:ph type="title"/>
          </p:nvPr>
        </p:nvSpPr>
        <p:spPr>
          <a:xfrm>
            <a:off x="1179358" y="1245575"/>
            <a:ext cx="1603599" cy="656111"/>
          </a:xfrm>
        </p:spPr>
        <p:txBody>
          <a:bodyPr/>
          <a:lstStyle/>
          <a:p>
            <a:r>
              <a:rPr lang="en-US" dirty="0"/>
              <a:t>Tele</a:t>
            </a:r>
          </a:p>
        </p:txBody>
      </p:sp>
      <p:sp>
        <p:nvSpPr>
          <p:cNvPr id="4" name="Title 2">
            <a:extLst>
              <a:ext uri="{FF2B5EF4-FFF2-40B4-BE49-F238E27FC236}">
                <a16:creationId xmlns:a16="http://schemas.microsoft.com/office/drawing/2014/main" id="{58E0FF39-8D23-AD88-07CA-294D07F2E248}"/>
              </a:ext>
            </a:extLst>
          </p:cNvPr>
          <p:cNvSpPr txBox="1">
            <a:spLocks/>
          </p:cNvSpPr>
          <p:nvPr/>
        </p:nvSpPr>
        <p:spPr>
          <a:xfrm>
            <a:off x="7417771" y="1245575"/>
            <a:ext cx="2233079"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err="1"/>
              <a:t>Metry</a:t>
            </a:r>
            <a:endParaRPr lang="en-US" dirty="0"/>
          </a:p>
        </p:txBody>
      </p:sp>
      <p:sp>
        <p:nvSpPr>
          <p:cNvPr id="5" name="Plus 4">
            <a:extLst>
              <a:ext uri="{FF2B5EF4-FFF2-40B4-BE49-F238E27FC236}">
                <a16:creationId xmlns:a16="http://schemas.microsoft.com/office/drawing/2014/main" id="{23A20160-99AA-97EC-8492-0A386352DE7D}"/>
              </a:ext>
            </a:extLst>
          </p:cNvPr>
          <p:cNvSpPr/>
          <p:nvPr/>
        </p:nvSpPr>
        <p:spPr>
          <a:xfrm>
            <a:off x="5201434" y="1116495"/>
            <a:ext cx="914400" cy="914400"/>
          </a:xfrm>
          <a:prstGeom prst="mathPlus">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itle 2">
            <a:extLst>
              <a:ext uri="{FF2B5EF4-FFF2-40B4-BE49-F238E27FC236}">
                <a16:creationId xmlns:a16="http://schemas.microsoft.com/office/drawing/2014/main" id="{BD4DA544-025E-9B52-95BE-CD2787BA2968}"/>
              </a:ext>
            </a:extLst>
          </p:cNvPr>
          <p:cNvSpPr txBox="1">
            <a:spLocks/>
          </p:cNvSpPr>
          <p:nvPr/>
        </p:nvSpPr>
        <p:spPr>
          <a:xfrm>
            <a:off x="1265495" y="3054399"/>
            <a:ext cx="1636731"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l-GR" dirty="0" err="1"/>
              <a:t>Τηλ</a:t>
            </a:r>
            <a:r>
              <a:rPr lang="en-US" dirty="0" err="1"/>
              <a:t>έ</a:t>
            </a:r>
            <a:endParaRPr lang="en-US" dirty="0"/>
          </a:p>
        </p:txBody>
      </p:sp>
      <p:sp>
        <p:nvSpPr>
          <p:cNvPr id="7" name="Title 2">
            <a:extLst>
              <a:ext uri="{FF2B5EF4-FFF2-40B4-BE49-F238E27FC236}">
                <a16:creationId xmlns:a16="http://schemas.microsoft.com/office/drawing/2014/main" id="{D8AF6CB8-CCBE-5992-F398-C0A6288AF6C5}"/>
              </a:ext>
            </a:extLst>
          </p:cNvPr>
          <p:cNvSpPr txBox="1">
            <a:spLocks/>
          </p:cNvSpPr>
          <p:nvPr/>
        </p:nvSpPr>
        <p:spPr>
          <a:xfrm>
            <a:off x="7417771" y="3100943"/>
            <a:ext cx="2233079"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l-GR" dirty="0"/>
              <a:t>Μέτρον</a:t>
            </a:r>
            <a:endParaRPr lang="en-US" dirty="0"/>
          </a:p>
        </p:txBody>
      </p:sp>
      <p:sp>
        <p:nvSpPr>
          <p:cNvPr id="8" name="Plus 7">
            <a:extLst>
              <a:ext uri="{FF2B5EF4-FFF2-40B4-BE49-F238E27FC236}">
                <a16:creationId xmlns:a16="http://schemas.microsoft.com/office/drawing/2014/main" id="{9FC1F84F-496C-A773-7D66-110A02E7EF32}"/>
              </a:ext>
            </a:extLst>
          </p:cNvPr>
          <p:cNvSpPr/>
          <p:nvPr/>
        </p:nvSpPr>
        <p:spPr>
          <a:xfrm>
            <a:off x="5218000" y="2971799"/>
            <a:ext cx="914400" cy="914400"/>
          </a:xfrm>
          <a:prstGeom prst="mathPlus">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itle 2">
            <a:extLst>
              <a:ext uri="{FF2B5EF4-FFF2-40B4-BE49-F238E27FC236}">
                <a16:creationId xmlns:a16="http://schemas.microsoft.com/office/drawing/2014/main" id="{84579065-B65F-31C5-17E5-CCABBFEECFC0}"/>
              </a:ext>
            </a:extLst>
          </p:cNvPr>
          <p:cNvSpPr txBox="1">
            <a:spLocks/>
          </p:cNvSpPr>
          <p:nvPr/>
        </p:nvSpPr>
        <p:spPr>
          <a:xfrm>
            <a:off x="1265495" y="4750839"/>
            <a:ext cx="2551132"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a:solidFill>
                  <a:schemeClr val="accent3"/>
                </a:solidFill>
              </a:rPr>
              <a:t>Remote</a:t>
            </a:r>
            <a:endParaRPr lang="en-US" dirty="0">
              <a:solidFill>
                <a:schemeClr val="accent3"/>
              </a:solidFill>
            </a:endParaRPr>
          </a:p>
        </p:txBody>
      </p:sp>
      <p:sp>
        <p:nvSpPr>
          <p:cNvPr id="10" name="Plus 9">
            <a:extLst>
              <a:ext uri="{FF2B5EF4-FFF2-40B4-BE49-F238E27FC236}">
                <a16:creationId xmlns:a16="http://schemas.microsoft.com/office/drawing/2014/main" id="{168D90A4-7C0B-326B-B965-72E36EEB90BB}"/>
              </a:ext>
            </a:extLst>
          </p:cNvPr>
          <p:cNvSpPr/>
          <p:nvPr/>
        </p:nvSpPr>
        <p:spPr>
          <a:xfrm>
            <a:off x="5218000" y="4621695"/>
            <a:ext cx="914400" cy="914400"/>
          </a:xfrm>
          <a:prstGeom prst="mathPlus">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itle 2">
            <a:extLst>
              <a:ext uri="{FF2B5EF4-FFF2-40B4-BE49-F238E27FC236}">
                <a16:creationId xmlns:a16="http://schemas.microsoft.com/office/drawing/2014/main" id="{81A3CEB4-DEB6-CFAE-301A-E72F7D79B248}"/>
              </a:ext>
            </a:extLst>
          </p:cNvPr>
          <p:cNvSpPr txBox="1">
            <a:spLocks/>
          </p:cNvSpPr>
          <p:nvPr/>
        </p:nvSpPr>
        <p:spPr>
          <a:xfrm>
            <a:off x="7417771" y="4770652"/>
            <a:ext cx="4591965"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a:solidFill>
                  <a:schemeClr val="accent3"/>
                </a:solidFill>
              </a:rPr>
              <a:t>Measurement</a:t>
            </a:r>
            <a:endParaRPr lang="en-US" dirty="0">
              <a:solidFill>
                <a:schemeClr val="accent3"/>
              </a:solidFill>
            </a:endParaRPr>
          </a:p>
        </p:txBody>
      </p:sp>
    </p:spTree>
    <p:extLst>
      <p:ext uri="{BB962C8B-B14F-4D97-AF65-F5344CB8AC3E}">
        <p14:creationId xmlns:p14="http://schemas.microsoft.com/office/powerpoint/2010/main" val="1689576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F240B-4B34-1CDE-E290-AB51A074CB2F}"/>
              </a:ext>
            </a:extLst>
          </p:cNvPr>
          <p:cNvSpPr>
            <a:spLocks noGrp="1"/>
          </p:cNvSpPr>
          <p:nvPr>
            <p:ph type="title"/>
          </p:nvPr>
        </p:nvSpPr>
        <p:spPr/>
        <p:txBody>
          <a:bodyPr/>
          <a:lstStyle/>
          <a:p>
            <a:r>
              <a:rPr lang="en-US" dirty="0"/>
              <a:t>Data structure: </a:t>
            </a:r>
            <a:br>
              <a:rPr lang="en-US" dirty="0"/>
            </a:br>
            <a:br>
              <a:rPr lang="en-US" dirty="0"/>
            </a:br>
            <a:br>
              <a:rPr lang="en-US" dirty="0"/>
            </a:br>
            <a:r>
              <a:rPr lang="en-US" dirty="0"/>
              <a:t>the </a:t>
            </a:r>
            <a:r>
              <a:rPr lang="en-US" dirty="0">
                <a:solidFill>
                  <a:schemeClr val="accent3"/>
                </a:solidFill>
              </a:rPr>
              <a:t>‘shape’</a:t>
            </a:r>
            <a:r>
              <a:rPr lang="en-US" dirty="0"/>
              <a:t> of the telemetry data point</a:t>
            </a:r>
          </a:p>
        </p:txBody>
      </p:sp>
    </p:spTree>
    <p:extLst>
      <p:ext uri="{BB962C8B-B14F-4D97-AF65-F5344CB8AC3E}">
        <p14:creationId xmlns:p14="http://schemas.microsoft.com/office/powerpoint/2010/main" val="2426555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490492-2884-8650-722A-78BFDEF13AAC}"/>
              </a:ext>
            </a:extLst>
          </p:cNvPr>
          <p:cNvSpPr>
            <a:spLocks noGrp="1"/>
          </p:cNvSpPr>
          <p:nvPr>
            <p:ph type="title"/>
          </p:nvPr>
        </p:nvSpPr>
        <p:spPr>
          <a:xfrm>
            <a:off x="993357" y="1266193"/>
            <a:ext cx="10225616" cy="4149324"/>
          </a:xfrm>
        </p:spPr>
        <p:txBody>
          <a:bodyPr anchor="t">
            <a:normAutofit/>
          </a:bodyPr>
          <a:lstStyle/>
          <a:p>
            <a:r>
              <a:rPr lang="en-US" dirty="0"/>
              <a:t>What telemetry data structures should we use?</a:t>
            </a:r>
          </a:p>
        </p:txBody>
      </p:sp>
    </p:spTree>
    <p:extLst>
      <p:ext uri="{BB962C8B-B14F-4D97-AF65-F5344CB8AC3E}">
        <p14:creationId xmlns:p14="http://schemas.microsoft.com/office/powerpoint/2010/main" val="213949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490492-2884-8650-722A-78BFDEF13AAC}"/>
              </a:ext>
            </a:extLst>
          </p:cNvPr>
          <p:cNvSpPr>
            <a:spLocks noGrp="1"/>
          </p:cNvSpPr>
          <p:nvPr>
            <p:ph type="title"/>
          </p:nvPr>
        </p:nvSpPr>
        <p:spPr>
          <a:xfrm>
            <a:off x="2129488" y="2772889"/>
            <a:ext cx="8438198" cy="656111"/>
          </a:xfrm>
        </p:spPr>
        <p:txBody>
          <a:bodyPr/>
          <a:lstStyle/>
          <a:p>
            <a:r>
              <a:rPr lang="en-US" sz="7200" dirty="0"/>
              <a:t>Competing ideologies</a:t>
            </a:r>
          </a:p>
        </p:txBody>
      </p:sp>
    </p:spTree>
    <p:extLst>
      <p:ext uri="{BB962C8B-B14F-4D97-AF65-F5344CB8AC3E}">
        <p14:creationId xmlns:p14="http://schemas.microsoft.com/office/powerpoint/2010/main" val="2195149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612C2-BBF4-6816-28BC-91A2CBA2F7DB}"/>
              </a:ext>
            </a:extLst>
          </p:cNvPr>
          <p:cNvSpPr>
            <a:spLocks noGrp="1"/>
          </p:cNvSpPr>
          <p:nvPr>
            <p:ph type="title"/>
          </p:nvPr>
        </p:nvSpPr>
        <p:spPr/>
        <p:txBody>
          <a:bodyPr/>
          <a:lstStyle/>
          <a:p>
            <a:pPr algn="ctr"/>
            <a:r>
              <a:rPr lang="en-US" dirty="0"/>
              <a:t>“Everything is an event”</a:t>
            </a:r>
          </a:p>
        </p:txBody>
      </p:sp>
      <p:pic>
        <p:nvPicPr>
          <p:cNvPr id="4" name="Picture 3">
            <a:extLst>
              <a:ext uri="{FF2B5EF4-FFF2-40B4-BE49-F238E27FC236}">
                <a16:creationId xmlns:a16="http://schemas.microsoft.com/office/drawing/2014/main" id="{41D27707-9057-4E0B-D927-6155A8D4AAC7}"/>
              </a:ext>
            </a:extLst>
          </p:cNvPr>
          <p:cNvPicPr>
            <a:picLocks noChangeAspect="1"/>
          </p:cNvPicPr>
          <p:nvPr/>
        </p:nvPicPr>
        <p:blipFill>
          <a:blip r:embed="rId2"/>
          <a:stretch>
            <a:fillRect/>
          </a:stretch>
        </p:blipFill>
        <p:spPr>
          <a:xfrm>
            <a:off x="3815521" y="2163284"/>
            <a:ext cx="4216400" cy="3632200"/>
          </a:xfrm>
          <a:prstGeom prst="rect">
            <a:avLst/>
          </a:prstGeom>
        </p:spPr>
      </p:pic>
    </p:spTree>
    <p:extLst>
      <p:ext uri="{BB962C8B-B14F-4D97-AF65-F5344CB8AC3E}">
        <p14:creationId xmlns:p14="http://schemas.microsoft.com/office/powerpoint/2010/main" val="355455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D56B61-7783-DF50-BC9F-9E2951667B33}"/>
              </a:ext>
            </a:extLst>
          </p:cNvPr>
          <p:cNvSpPr>
            <a:spLocks noGrp="1"/>
          </p:cNvSpPr>
          <p:nvPr>
            <p:ph type="title"/>
          </p:nvPr>
        </p:nvSpPr>
        <p:spPr/>
        <p:txBody>
          <a:bodyPr/>
          <a:lstStyle/>
          <a:p>
            <a:pPr algn="ctr"/>
            <a:r>
              <a:rPr lang="en-GB" dirty="0"/>
              <a:t>”There are 3 pillars”</a:t>
            </a:r>
            <a:endParaRPr lang="en-US" dirty="0"/>
          </a:p>
        </p:txBody>
      </p:sp>
      <p:pic>
        <p:nvPicPr>
          <p:cNvPr id="4" name="Picture 3">
            <a:extLst>
              <a:ext uri="{FF2B5EF4-FFF2-40B4-BE49-F238E27FC236}">
                <a16:creationId xmlns:a16="http://schemas.microsoft.com/office/drawing/2014/main" id="{7C2D2D59-4606-15FE-78ED-7DE3388B0005}"/>
              </a:ext>
            </a:extLst>
          </p:cNvPr>
          <p:cNvPicPr>
            <a:picLocks noChangeAspect="1"/>
          </p:cNvPicPr>
          <p:nvPr/>
        </p:nvPicPr>
        <p:blipFill>
          <a:blip r:embed="rId2"/>
          <a:stretch>
            <a:fillRect/>
          </a:stretch>
        </p:blipFill>
        <p:spPr>
          <a:xfrm>
            <a:off x="3181717" y="2010161"/>
            <a:ext cx="6019800" cy="3822700"/>
          </a:xfrm>
          <a:prstGeom prst="rect">
            <a:avLst/>
          </a:prstGeom>
        </p:spPr>
      </p:pic>
    </p:spTree>
    <p:extLst>
      <p:ext uri="{BB962C8B-B14F-4D97-AF65-F5344CB8AC3E}">
        <p14:creationId xmlns:p14="http://schemas.microsoft.com/office/powerpoint/2010/main" val="211871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D56B61-7783-DF50-BC9F-9E2951667B33}"/>
              </a:ext>
            </a:extLst>
          </p:cNvPr>
          <p:cNvSpPr>
            <a:spLocks noGrp="1"/>
          </p:cNvSpPr>
          <p:nvPr>
            <p:ph type="title"/>
          </p:nvPr>
        </p:nvSpPr>
        <p:spPr/>
        <p:txBody>
          <a:bodyPr/>
          <a:lstStyle/>
          <a:p>
            <a:pPr algn="ctr"/>
            <a:r>
              <a:rPr lang="en-GB" dirty="0"/>
              <a:t>”Just log it out”</a:t>
            </a:r>
            <a:endParaRPr lang="en-US" dirty="0"/>
          </a:p>
        </p:txBody>
      </p:sp>
      <p:pic>
        <p:nvPicPr>
          <p:cNvPr id="4" name="Picture 3">
            <a:extLst>
              <a:ext uri="{FF2B5EF4-FFF2-40B4-BE49-F238E27FC236}">
                <a16:creationId xmlns:a16="http://schemas.microsoft.com/office/drawing/2014/main" id="{D2CC33C6-E5F6-1D2B-4D3E-03B9D498D594}"/>
              </a:ext>
            </a:extLst>
          </p:cNvPr>
          <p:cNvPicPr>
            <a:picLocks noChangeAspect="1"/>
          </p:cNvPicPr>
          <p:nvPr/>
        </p:nvPicPr>
        <p:blipFill>
          <a:blip r:embed="rId2"/>
          <a:stretch>
            <a:fillRect/>
          </a:stretch>
        </p:blipFill>
        <p:spPr>
          <a:xfrm>
            <a:off x="3776869" y="1838884"/>
            <a:ext cx="5049907" cy="4172977"/>
          </a:xfrm>
          <a:prstGeom prst="rect">
            <a:avLst/>
          </a:prstGeom>
        </p:spPr>
      </p:pic>
    </p:spTree>
    <p:extLst>
      <p:ext uri="{BB962C8B-B14F-4D97-AF65-F5344CB8AC3E}">
        <p14:creationId xmlns:p14="http://schemas.microsoft.com/office/powerpoint/2010/main" val="2498190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83D76E-848E-8046-FDC7-62C88A9EC9ED}"/>
              </a:ext>
            </a:extLst>
          </p:cNvPr>
          <p:cNvSpPr>
            <a:spLocks noGrp="1"/>
          </p:cNvSpPr>
          <p:nvPr>
            <p:ph type="title"/>
          </p:nvPr>
        </p:nvSpPr>
        <p:spPr>
          <a:xfrm>
            <a:off x="1007534" y="1704725"/>
            <a:ext cx="7597749" cy="1273439"/>
          </a:xfrm>
        </p:spPr>
        <p:txBody>
          <a:bodyPr/>
          <a:lstStyle/>
          <a:p>
            <a:r>
              <a:rPr lang="en-GB" dirty="0"/>
              <a:t>O11y with Toli</a:t>
            </a:r>
          </a:p>
        </p:txBody>
      </p:sp>
      <p:sp>
        <p:nvSpPr>
          <p:cNvPr id="4" name="Title 2">
            <a:extLst>
              <a:ext uri="{FF2B5EF4-FFF2-40B4-BE49-F238E27FC236}">
                <a16:creationId xmlns:a16="http://schemas.microsoft.com/office/drawing/2014/main" id="{94A69994-D2C1-DDFF-732D-5A9F84B8D9B7}"/>
              </a:ext>
            </a:extLst>
          </p:cNvPr>
          <p:cNvSpPr txBox="1">
            <a:spLocks/>
          </p:cNvSpPr>
          <p:nvPr/>
        </p:nvSpPr>
        <p:spPr>
          <a:xfrm>
            <a:off x="1007534" y="3879836"/>
            <a:ext cx="7597749" cy="1273439"/>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7200" b="0" i="0" kern="1200" spc="0" baseline="0">
                <a:solidFill>
                  <a:schemeClr val="bg1"/>
                </a:solidFill>
                <a:latin typeface="+mj-lt"/>
                <a:ea typeface="Calibri" panose="020F0502020204030204" pitchFamily="34" charset="0"/>
                <a:cs typeface="Calibri" panose="020F0502020204030204" pitchFamily="34" charset="0"/>
              </a:defRPr>
            </a:lvl1pPr>
          </a:lstStyle>
          <a:p>
            <a:r>
              <a:rPr lang="en-GB" sz="2400" dirty="0"/>
              <a:t>102 - June 2022</a:t>
            </a:r>
          </a:p>
          <a:p>
            <a:endParaRPr lang="en-GB" sz="2400" dirty="0"/>
          </a:p>
          <a:p>
            <a:r>
              <a:rPr lang="en-GB" sz="2400" dirty="0"/>
              <a:t>Choosing Traces over Logs</a:t>
            </a:r>
          </a:p>
        </p:txBody>
      </p:sp>
      <p:sp>
        <p:nvSpPr>
          <p:cNvPr id="2" name="TextBox 1">
            <a:extLst>
              <a:ext uri="{FF2B5EF4-FFF2-40B4-BE49-F238E27FC236}">
                <a16:creationId xmlns:a16="http://schemas.microsoft.com/office/drawing/2014/main" id="{08A9F1C1-B76C-6D0E-B016-060405C9BC63}"/>
              </a:ext>
            </a:extLst>
          </p:cNvPr>
          <p:cNvSpPr txBox="1"/>
          <p:nvPr/>
        </p:nvSpPr>
        <p:spPr>
          <a:xfrm>
            <a:off x="581891" y="7356764"/>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900" b="0" i="0" dirty="0">
              <a:solidFill>
                <a:schemeClr val="tx2"/>
              </a:solidFill>
              <a:latin typeface="Iris Circular TT Light" panose="020B0404020101020102" pitchFamily="34" charset="77"/>
              <a:cs typeface="Iris Circular TT Light" panose="020B0404020101020102" pitchFamily="34" charset="77"/>
            </a:endParaRPr>
          </a:p>
        </p:txBody>
      </p:sp>
      <p:sp>
        <p:nvSpPr>
          <p:cNvPr id="5" name="TextBox 4">
            <a:extLst>
              <a:ext uri="{FF2B5EF4-FFF2-40B4-BE49-F238E27FC236}">
                <a16:creationId xmlns:a16="http://schemas.microsoft.com/office/drawing/2014/main" id="{A964999B-4A57-02E4-0769-BE92E029D8E0}"/>
              </a:ext>
            </a:extLst>
          </p:cNvPr>
          <p:cNvSpPr txBox="1"/>
          <p:nvPr/>
        </p:nvSpPr>
        <p:spPr>
          <a:xfrm rot="10800000">
            <a:off x="3464949" y="3422636"/>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2604559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D56B61-7783-DF50-BC9F-9E2951667B33}"/>
              </a:ext>
            </a:extLst>
          </p:cNvPr>
          <p:cNvSpPr>
            <a:spLocks noGrp="1"/>
          </p:cNvSpPr>
          <p:nvPr>
            <p:ph type="title"/>
          </p:nvPr>
        </p:nvSpPr>
        <p:spPr>
          <a:xfrm>
            <a:off x="543119" y="1576943"/>
            <a:ext cx="2325844" cy="656111"/>
          </a:xfrm>
        </p:spPr>
        <p:txBody>
          <a:bodyPr/>
          <a:lstStyle/>
          <a:p>
            <a:r>
              <a:rPr lang="en-GB" dirty="0"/>
              <a:t>Events</a:t>
            </a:r>
            <a:endParaRPr lang="en-US" dirty="0"/>
          </a:p>
        </p:txBody>
      </p:sp>
      <p:sp>
        <p:nvSpPr>
          <p:cNvPr id="4" name="Title 2">
            <a:extLst>
              <a:ext uri="{FF2B5EF4-FFF2-40B4-BE49-F238E27FC236}">
                <a16:creationId xmlns:a16="http://schemas.microsoft.com/office/drawing/2014/main" id="{38CF6410-1288-7F56-8F75-697FD7D7F5BE}"/>
              </a:ext>
            </a:extLst>
          </p:cNvPr>
          <p:cNvSpPr txBox="1">
            <a:spLocks/>
          </p:cNvSpPr>
          <p:nvPr/>
        </p:nvSpPr>
        <p:spPr>
          <a:xfrm>
            <a:off x="4770693" y="1576944"/>
            <a:ext cx="283605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a:t>3 Pillars</a:t>
            </a:r>
            <a:endParaRPr lang="en-US" dirty="0"/>
          </a:p>
        </p:txBody>
      </p:sp>
      <p:sp>
        <p:nvSpPr>
          <p:cNvPr id="5" name="Title 2">
            <a:extLst>
              <a:ext uri="{FF2B5EF4-FFF2-40B4-BE49-F238E27FC236}">
                <a16:creationId xmlns:a16="http://schemas.microsoft.com/office/drawing/2014/main" id="{63120783-A7FC-3A9F-E810-AE789FEE111D}"/>
              </a:ext>
            </a:extLst>
          </p:cNvPr>
          <p:cNvSpPr txBox="1">
            <a:spLocks/>
          </p:cNvSpPr>
          <p:nvPr/>
        </p:nvSpPr>
        <p:spPr>
          <a:xfrm>
            <a:off x="9528398" y="1590127"/>
            <a:ext cx="1805302"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a:t>Logs</a:t>
            </a:r>
            <a:endParaRPr lang="en-US" dirty="0"/>
          </a:p>
        </p:txBody>
      </p:sp>
      <p:sp>
        <p:nvSpPr>
          <p:cNvPr id="6" name="Title 2">
            <a:extLst>
              <a:ext uri="{FF2B5EF4-FFF2-40B4-BE49-F238E27FC236}">
                <a16:creationId xmlns:a16="http://schemas.microsoft.com/office/drawing/2014/main" id="{81F17B3D-7C94-1337-9AC8-B300D2F6A0E6}"/>
              </a:ext>
            </a:extLst>
          </p:cNvPr>
          <p:cNvSpPr txBox="1">
            <a:spLocks/>
          </p:cNvSpPr>
          <p:nvPr/>
        </p:nvSpPr>
        <p:spPr>
          <a:xfrm>
            <a:off x="3293077" y="1576942"/>
            <a:ext cx="907993"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a:solidFill>
                  <a:schemeClr val="accent3"/>
                </a:solidFill>
              </a:rPr>
              <a:t>vs</a:t>
            </a:r>
            <a:endParaRPr lang="en-US" dirty="0">
              <a:solidFill>
                <a:schemeClr val="accent3"/>
              </a:solidFill>
            </a:endParaRPr>
          </a:p>
        </p:txBody>
      </p:sp>
      <p:sp>
        <p:nvSpPr>
          <p:cNvPr id="7" name="Title 2">
            <a:extLst>
              <a:ext uri="{FF2B5EF4-FFF2-40B4-BE49-F238E27FC236}">
                <a16:creationId xmlns:a16="http://schemas.microsoft.com/office/drawing/2014/main" id="{D7554EB9-A40A-EEBC-F0AA-CCDC6EF95AFB}"/>
              </a:ext>
            </a:extLst>
          </p:cNvPr>
          <p:cNvSpPr txBox="1">
            <a:spLocks/>
          </p:cNvSpPr>
          <p:nvPr/>
        </p:nvSpPr>
        <p:spPr>
          <a:xfrm>
            <a:off x="7928023" y="1576942"/>
            <a:ext cx="907993"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a:solidFill>
                  <a:schemeClr val="accent3"/>
                </a:solidFill>
              </a:rPr>
              <a:t>vs</a:t>
            </a:r>
            <a:endParaRPr lang="en-US" dirty="0">
              <a:solidFill>
                <a:schemeClr val="accent3"/>
              </a:solidFill>
            </a:endParaRPr>
          </a:p>
        </p:txBody>
      </p:sp>
      <p:pic>
        <p:nvPicPr>
          <p:cNvPr id="8" name="Picture 7">
            <a:extLst>
              <a:ext uri="{FF2B5EF4-FFF2-40B4-BE49-F238E27FC236}">
                <a16:creationId xmlns:a16="http://schemas.microsoft.com/office/drawing/2014/main" id="{4A0F2590-9181-FEF6-49B6-0BA88D515818}"/>
              </a:ext>
            </a:extLst>
          </p:cNvPr>
          <p:cNvPicPr>
            <a:picLocks noChangeAspect="1"/>
          </p:cNvPicPr>
          <p:nvPr/>
        </p:nvPicPr>
        <p:blipFill>
          <a:blip r:embed="rId2"/>
          <a:stretch>
            <a:fillRect/>
          </a:stretch>
        </p:blipFill>
        <p:spPr>
          <a:xfrm>
            <a:off x="488190" y="2759632"/>
            <a:ext cx="2380773" cy="2050907"/>
          </a:xfrm>
          <a:prstGeom prst="rect">
            <a:avLst/>
          </a:prstGeom>
        </p:spPr>
      </p:pic>
      <p:pic>
        <p:nvPicPr>
          <p:cNvPr id="9" name="Picture 8">
            <a:extLst>
              <a:ext uri="{FF2B5EF4-FFF2-40B4-BE49-F238E27FC236}">
                <a16:creationId xmlns:a16="http://schemas.microsoft.com/office/drawing/2014/main" id="{5456BE72-A1B4-CC71-2D77-D751273BA8A3}"/>
              </a:ext>
            </a:extLst>
          </p:cNvPr>
          <p:cNvPicPr>
            <a:picLocks noChangeAspect="1"/>
          </p:cNvPicPr>
          <p:nvPr/>
        </p:nvPicPr>
        <p:blipFill>
          <a:blip r:embed="rId3"/>
          <a:stretch>
            <a:fillRect/>
          </a:stretch>
        </p:blipFill>
        <p:spPr>
          <a:xfrm>
            <a:off x="4770693" y="3113105"/>
            <a:ext cx="2380773" cy="1511841"/>
          </a:xfrm>
          <a:prstGeom prst="rect">
            <a:avLst/>
          </a:prstGeom>
        </p:spPr>
      </p:pic>
      <p:pic>
        <p:nvPicPr>
          <p:cNvPr id="10" name="Picture 9">
            <a:extLst>
              <a:ext uri="{FF2B5EF4-FFF2-40B4-BE49-F238E27FC236}">
                <a16:creationId xmlns:a16="http://schemas.microsoft.com/office/drawing/2014/main" id="{3A665D42-FAA9-C94B-3EC3-539C34DC4006}"/>
              </a:ext>
            </a:extLst>
          </p:cNvPr>
          <p:cNvPicPr>
            <a:picLocks noChangeAspect="1"/>
          </p:cNvPicPr>
          <p:nvPr/>
        </p:nvPicPr>
        <p:blipFill>
          <a:blip r:embed="rId4"/>
          <a:stretch>
            <a:fillRect/>
          </a:stretch>
        </p:blipFill>
        <p:spPr>
          <a:xfrm>
            <a:off x="9221915" y="2759632"/>
            <a:ext cx="2481895" cy="2050907"/>
          </a:xfrm>
          <a:prstGeom prst="rect">
            <a:avLst/>
          </a:prstGeom>
        </p:spPr>
      </p:pic>
    </p:spTree>
    <p:extLst>
      <p:ext uri="{BB962C8B-B14F-4D97-AF65-F5344CB8AC3E}">
        <p14:creationId xmlns:p14="http://schemas.microsoft.com/office/powerpoint/2010/main" val="324603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EC5C4-455E-16C2-F0E7-34758508FB1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7399AD6-19EE-8C63-8F26-24DC2B3EC53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7185C2E-C890-7843-B98B-FEB3895FCD33}"/>
              </a:ext>
            </a:extLst>
          </p:cNvPr>
          <p:cNvPicPr>
            <a:picLocks noChangeAspect="1"/>
          </p:cNvPicPr>
          <p:nvPr/>
        </p:nvPicPr>
        <p:blipFill>
          <a:blip r:embed="rId2"/>
          <a:stretch>
            <a:fillRect/>
          </a:stretch>
        </p:blipFill>
        <p:spPr>
          <a:xfrm>
            <a:off x="677537" y="141186"/>
            <a:ext cx="10562167" cy="6266240"/>
          </a:xfrm>
          <a:prstGeom prst="rect">
            <a:avLst/>
          </a:prstGeom>
        </p:spPr>
      </p:pic>
      <p:sp>
        <p:nvSpPr>
          <p:cNvPr id="5" name="Title 2">
            <a:extLst>
              <a:ext uri="{FF2B5EF4-FFF2-40B4-BE49-F238E27FC236}">
                <a16:creationId xmlns:a16="http://schemas.microsoft.com/office/drawing/2014/main" id="{0CF21F9D-1CB5-944E-A847-06CF1777935A}"/>
              </a:ext>
            </a:extLst>
          </p:cNvPr>
          <p:cNvSpPr txBox="1">
            <a:spLocks/>
          </p:cNvSpPr>
          <p:nvPr/>
        </p:nvSpPr>
        <p:spPr>
          <a:xfrm>
            <a:off x="8461429" y="2772889"/>
            <a:ext cx="2511371"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Logs</a:t>
            </a:r>
          </a:p>
        </p:txBody>
      </p:sp>
      <p:sp>
        <p:nvSpPr>
          <p:cNvPr id="6" name="Title 2">
            <a:extLst>
              <a:ext uri="{FF2B5EF4-FFF2-40B4-BE49-F238E27FC236}">
                <a16:creationId xmlns:a16="http://schemas.microsoft.com/office/drawing/2014/main" id="{62B1B43A-8BEA-6C81-0B39-9544A08CEC06}"/>
              </a:ext>
            </a:extLst>
          </p:cNvPr>
          <p:cNvSpPr txBox="1">
            <a:spLocks/>
          </p:cNvSpPr>
          <p:nvPr/>
        </p:nvSpPr>
        <p:spPr>
          <a:xfrm>
            <a:off x="4137772" y="4065530"/>
            <a:ext cx="4056753"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Metrics</a:t>
            </a:r>
          </a:p>
        </p:txBody>
      </p:sp>
      <p:sp>
        <p:nvSpPr>
          <p:cNvPr id="7" name="Title 2">
            <a:extLst>
              <a:ext uri="{FF2B5EF4-FFF2-40B4-BE49-F238E27FC236}">
                <a16:creationId xmlns:a16="http://schemas.microsoft.com/office/drawing/2014/main" id="{6BA3EC8E-4D20-F5B6-B3C4-AC5C286AC21B}"/>
              </a:ext>
            </a:extLst>
          </p:cNvPr>
          <p:cNvSpPr txBox="1">
            <a:spLocks/>
          </p:cNvSpPr>
          <p:nvPr/>
        </p:nvSpPr>
        <p:spPr>
          <a:xfrm>
            <a:off x="677537" y="2560281"/>
            <a:ext cx="4056753"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Traces</a:t>
            </a:r>
          </a:p>
        </p:txBody>
      </p:sp>
    </p:spTree>
    <p:extLst>
      <p:ext uri="{BB962C8B-B14F-4D97-AF65-F5344CB8AC3E}">
        <p14:creationId xmlns:p14="http://schemas.microsoft.com/office/powerpoint/2010/main" val="2260639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D03080-F2CE-860C-12FE-7AD86B9FD272}"/>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DE8CA03-4C9D-5281-D9D7-3E0F1D5A763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44DBD7B-2D07-E170-DD68-59FF53D35FB7}"/>
              </a:ext>
            </a:extLst>
          </p:cNvPr>
          <p:cNvPicPr>
            <a:picLocks noChangeAspect="1"/>
          </p:cNvPicPr>
          <p:nvPr/>
        </p:nvPicPr>
        <p:blipFill>
          <a:blip r:embed="rId2"/>
          <a:stretch>
            <a:fillRect/>
          </a:stretch>
        </p:blipFill>
        <p:spPr>
          <a:xfrm>
            <a:off x="0" y="863620"/>
            <a:ext cx="12192000" cy="5130759"/>
          </a:xfrm>
          <a:prstGeom prst="rect">
            <a:avLst/>
          </a:prstGeom>
        </p:spPr>
      </p:pic>
    </p:spTree>
    <p:extLst>
      <p:ext uri="{BB962C8B-B14F-4D97-AF65-F5344CB8AC3E}">
        <p14:creationId xmlns:p14="http://schemas.microsoft.com/office/powerpoint/2010/main" val="3883931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C5C22-044F-1BC4-E24B-00ECB466D9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3AFBD42-0AAE-E0D4-DC04-52A2F4035403}"/>
              </a:ext>
            </a:extLst>
          </p:cNvPr>
          <p:cNvPicPr>
            <a:picLocks noChangeAspect="1"/>
          </p:cNvPicPr>
          <p:nvPr/>
        </p:nvPicPr>
        <p:blipFill>
          <a:blip r:embed="rId2"/>
          <a:stretch>
            <a:fillRect/>
          </a:stretch>
        </p:blipFill>
        <p:spPr>
          <a:xfrm>
            <a:off x="0" y="264279"/>
            <a:ext cx="12192000" cy="5884139"/>
          </a:xfrm>
          <a:prstGeom prst="rect">
            <a:avLst/>
          </a:prstGeom>
        </p:spPr>
      </p:pic>
      <p:sp>
        <p:nvSpPr>
          <p:cNvPr id="3" name="Title 2">
            <a:extLst>
              <a:ext uri="{FF2B5EF4-FFF2-40B4-BE49-F238E27FC236}">
                <a16:creationId xmlns:a16="http://schemas.microsoft.com/office/drawing/2014/main" id="{5B62F37F-6673-D714-804C-218DF87B16F6}"/>
              </a:ext>
            </a:extLst>
          </p:cNvPr>
          <p:cNvSpPr>
            <a:spLocks noGrp="1"/>
          </p:cNvSpPr>
          <p:nvPr>
            <p:ph type="title"/>
          </p:nvPr>
        </p:nvSpPr>
        <p:spPr>
          <a:xfrm>
            <a:off x="8792733" y="4153837"/>
            <a:ext cx="1809009" cy="656111"/>
          </a:xfrm>
        </p:spPr>
        <p:txBody>
          <a:bodyPr/>
          <a:lstStyle/>
          <a:p>
            <a:r>
              <a:rPr lang="en-US" dirty="0"/>
              <a:t>Logs</a:t>
            </a:r>
          </a:p>
        </p:txBody>
      </p:sp>
      <p:sp>
        <p:nvSpPr>
          <p:cNvPr id="5" name="Title 2">
            <a:extLst>
              <a:ext uri="{FF2B5EF4-FFF2-40B4-BE49-F238E27FC236}">
                <a16:creationId xmlns:a16="http://schemas.microsoft.com/office/drawing/2014/main" id="{BEC75D81-9917-B9E7-5868-630D1B00E7CD}"/>
              </a:ext>
            </a:extLst>
          </p:cNvPr>
          <p:cNvSpPr txBox="1">
            <a:spLocks/>
          </p:cNvSpPr>
          <p:nvPr/>
        </p:nvSpPr>
        <p:spPr>
          <a:xfrm>
            <a:off x="4876716" y="2162674"/>
            <a:ext cx="3034832"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3 pillars</a:t>
            </a:r>
          </a:p>
        </p:txBody>
      </p:sp>
      <p:sp>
        <p:nvSpPr>
          <p:cNvPr id="6" name="Title 2">
            <a:extLst>
              <a:ext uri="{FF2B5EF4-FFF2-40B4-BE49-F238E27FC236}">
                <a16:creationId xmlns:a16="http://schemas.microsoft.com/office/drawing/2014/main" id="{F06BF613-24A5-7A6C-FA98-9883BE88D89B}"/>
              </a:ext>
            </a:extLst>
          </p:cNvPr>
          <p:cNvSpPr txBox="1">
            <a:spLocks/>
          </p:cNvSpPr>
          <p:nvPr/>
        </p:nvSpPr>
        <p:spPr>
          <a:xfrm>
            <a:off x="2494763" y="4153837"/>
            <a:ext cx="248805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Events</a:t>
            </a:r>
          </a:p>
        </p:txBody>
      </p:sp>
    </p:spTree>
    <p:extLst>
      <p:ext uri="{BB962C8B-B14F-4D97-AF65-F5344CB8AC3E}">
        <p14:creationId xmlns:p14="http://schemas.microsoft.com/office/powerpoint/2010/main" val="1237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C5C22-044F-1BC4-E24B-00ECB466D9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3AFBD42-0AAE-E0D4-DC04-52A2F4035403}"/>
              </a:ext>
            </a:extLst>
          </p:cNvPr>
          <p:cNvPicPr>
            <a:picLocks noChangeAspect="1"/>
          </p:cNvPicPr>
          <p:nvPr/>
        </p:nvPicPr>
        <p:blipFill>
          <a:blip r:embed="rId2"/>
          <a:stretch>
            <a:fillRect/>
          </a:stretch>
        </p:blipFill>
        <p:spPr>
          <a:xfrm>
            <a:off x="0" y="264279"/>
            <a:ext cx="12192000" cy="5884139"/>
          </a:xfrm>
          <a:prstGeom prst="rect">
            <a:avLst/>
          </a:prstGeom>
        </p:spPr>
      </p:pic>
      <p:sp>
        <p:nvSpPr>
          <p:cNvPr id="3" name="Title 2">
            <a:extLst>
              <a:ext uri="{FF2B5EF4-FFF2-40B4-BE49-F238E27FC236}">
                <a16:creationId xmlns:a16="http://schemas.microsoft.com/office/drawing/2014/main" id="{5B62F37F-6673-D714-804C-218DF87B16F6}"/>
              </a:ext>
            </a:extLst>
          </p:cNvPr>
          <p:cNvSpPr>
            <a:spLocks noGrp="1"/>
          </p:cNvSpPr>
          <p:nvPr>
            <p:ph type="title"/>
          </p:nvPr>
        </p:nvSpPr>
        <p:spPr>
          <a:xfrm>
            <a:off x="8792733" y="4153837"/>
            <a:ext cx="1809009" cy="656111"/>
          </a:xfrm>
        </p:spPr>
        <p:txBody>
          <a:bodyPr/>
          <a:lstStyle/>
          <a:p>
            <a:r>
              <a:rPr lang="en-US" dirty="0"/>
              <a:t>Logs</a:t>
            </a:r>
          </a:p>
        </p:txBody>
      </p:sp>
      <p:sp>
        <p:nvSpPr>
          <p:cNvPr id="5" name="Title 2">
            <a:extLst>
              <a:ext uri="{FF2B5EF4-FFF2-40B4-BE49-F238E27FC236}">
                <a16:creationId xmlns:a16="http://schemas.microsoft.com/office/drawing/2014/main" id="{BEC75D81-9917-B9E7-5868-630D1B00E7CD}"/>
              </a:ext>
            </a:extLst>
          </p:cNvPr>
          <p:cNvSpPr txBox="1">
            <a:spLocks/>
          </p:cNvSpPr>
          <p:nvPr/>
        </p:nvSpPr>
        <p:spPr>
          <a:xfrm>
            <a:off x="4876716" y="2162674"/>
            <a:ext cx="3034832"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3 pillars</a:t>
            </a:r>
          </a:p>
        </p:txBody>
      </p:sp>
      <p:sp>
        <p:nvSpPr>
          <p:cNvPr id="6" name="Title 2">
            <a:extLst>
              <a:ext uri="{FF2B5EF4-FFF2-40B4-BE49-F238E27FC236}">
                <a16:creationId xmlns:a16="http://schemas.microsoft.com/office/drawing/2014/main" id="{F06BF613-24A5-7A6C-FA98-9883BE88D89B}"/>
              </a:ext>
            </a:extLst>
          </p:cNvPr>
          <p:cNvSpPr txBox="1">
            <a:spLocks/>
          </p:cNvSpPr>
          <p:nvPr/>
        </p:nvSpPr>
        <p:spPr>
          <a:xfrm>
            <a:off x="2494763" y="4153837"/>
            <a:ext cx="248805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Events</a:t>
            </a:r>
          </a:p>
        </p:txBody>
      </p:sp>
      <p:pic>
        <p:nvPicPr>
          <p:cNvPr id="7" name="Picture 6">
            <a:extLst>
              <a:ext uri="{FF2B5EF4-FFF2-40B4-BE49-F238E27FC236}">
                <a16:creationId xmlns:a16="http://schemas.microsoft.com/office/drawing/2014/main" id="{DB7933CA-8A9D-09D2-9028-6791DC1B7FB2}"/>
              </a:ext>
            </a:extLst>
          </p:cNvPr>
          <p:cNvPicPr>
            <a:picLocks noChangeAspect="1"/>
          </p:cNvPicPr>
          <p:nvPr/>
        </p:nvPicPr>
        <p:blipFill>
          <a:blip r:embed="rId3"/>
          <a:stretch>
            <a:fillRect/>
          </a:stretch>
        </p:blipFill>
        <p:spPr>
          <a:xfrm>
            <a:off x="877771" y="1158759"/>
            <a:ext cx="3184030" cy="3828108"/>
          </a:xfrm>
          <a:prstGeom prst="rect">
            <a:avLst/>
          </a:prstGeom>
        </p:spPr>
      </p:pic>
      <p:pic>
        <p:nvPicPr>
          <p:cNvPr id="8" name="Picture 7">
            <a:extLst>
              <a:ext uri="{FF2B5EF4-FFF2-40B4-BE49-F238E27FC236}">
                <a16:creationId xmlns:a16="http://schemas.microsoft.com/office/drawing/2014/main" id="{BE148EF3-2176-3D5C-C926-DBDB4FD105B4}"/>
              </a:ext>
            </a:extLst>
          </p:cNvPr>
          <p:cNvPicPr>
            <a:picLocks noChangeAspect="1"/>
          </p:cNvPicPr>
          <p:nvPr/>
        </p:nvPicPr>
        <p:blipFill>
          <a:blip r:embed="rId4"/>
          <a:stretch>
            <a:fillRect/>
          </a:stretch>
        </p:blipFill>
        <p:spPr>
          <a:xfrm flipH="1">
            <a:off x="1883832" y="49590"/>
            <a:ext cx="1058333" cy="1058333"/>
          </a:xfrm>
          <a:prstGeom prst="rect">
            <a:avLst/>
          </a:prstGeom>
        </p:spPr>
      </p:pic>
    </p:spTree>
    <p:extLst>
      <p:ext uri="{BB962C8B-B14F-4D97-AF65-F5344CB8AC3E}">
        <p14:creationId xmlns:p14="http://schemas.microsoft.com/office/powerpoint/2010/main" val="2333647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490492-2884-8650-722A-78BFDEF13AAC}"/>
              </a:ext>
            </a:extLst>
          </p:cNvPr>
          <p:cNvSpPr>
            <a:spLocks noGrp="1"/>
          </p:cNvSpPr>
          <p:nvPr>
            <p:ph type="title"/>
          </p:nvPr>
        </p:nvSpPr>
        <p:spPr>
          <a:xfrm>
            <a:off x="265043" y="2772889"/>
            <a:ext cx="11926957" cy="656111"/>
          </a:xfrm>
        </p:spPr>
        <p:txBody>
          <a:bodyPr/>
          <a:lstStyle/>
          <a:p>
            <a:r>
              <a:rPr lang="en-US" dirty="0"/>
              <a:t>We started from Logs</a:t>
            </a:r>
          </a:p>
        </p:txBody>
      </p:sp>
    </p:spTree>
    <p:extLst>
      <p:ext uri="{BB962C8B-B14F-4D97-AF65-F5344CB8AC3E}">
        <p14:creationId xmlns:p14="http://schemas.microsoft.com/office/powerpoint/2010/main" val="2088593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C5C22-044F-1BC4-E24B-00ECB466D9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3AFBD42-0AAE-E0D4-DC04-52A2F4035403}"/>
              </a:ext>
            </a:extLst>
          </p:cNvPr>
          <p:cNvPicPr>
            <a:picLocks noChangeAspect="1"/>
          </p:cNvPicPr>
          <p:nvPr/>
        </p:nvPicPr>
        <p:blipFill>
          <a:blip r:embed="rId2"/>
          <a:stretch>
            <a:fillRect/>
          </a:stretch>
        </p:blipFill>
        <p:spPr>
          <a:xfrm>
            <a:off x="0" y="264279"/>
            <a:ext cx="12192000" cy="5884139"/>
          </a:xfrm>
          <a:prstGeom prst="rect">
            <a:avLst/>
          </a:prstGeom>
        </p:spPr>
      </p:pic>
      <p:sp>
        <p:nvSpPr>
          <p:cNvPr id="3" name="Title 2">
            <a:extLst>
              <a:ext uri="{FF2B5EF4-FFF2-40B4-BE49-F238E27FC236}">
                <a16:creationId xmlns:a16="http://schemas.microsoft.com/office/drawing/2014/main" id="{5B62F37F-6673-D714-804C-218DF87B16F6}"/>
              </a:ext>
            </a:extLst>
          </p:cNvPr>
          <p:cNvSpPr>
            <a:spLocks noGrp="1"/>
          </p:cNvSpPr>
          <p:nvPr>
            <p:ph type="title"/>
          </p:nvPr>
        </p:nvSpPr>
        <p:spPr>
          <a:xfrm>
            <a:off x="8792733" y="4153837"/>
            <a:ext cx="1809009" cy="656111"/>
          </a:xfrm>
        </p:spPr>
        <p:txBody>
          <a:bodyPr/>
          <a:lstStyle/>
          <a:p>
            <a:r>
              <a:rPr lang="en-US" dirty="0"/>
              <a:t>Logs</a:t>
            </a:r>
          </a:p>
        </p:txBody>
      </p:sp>
      <p:sp>
        <p:nvSpPr>
          <p:cNvPr id="5" name="Title 2">
            <a:extLst>
              <a:ext uri="{FF2B5EF4-FFF2-40B4-BE49-F238E27FC236}">
                <a16:creationId xmlns:a16="http://schemas.microsoft.com/office/drawing/2014/main" id="{BEC75D81-9917-B9E7-5868-630D1B00E7CD}"/>
              </a:ext>
            </a:extLst>
          </p:cNvPr>
          <p:cNvSpPr txBox="1">
            <a:spLocks/>
          </p:cNvSpPr>
          <p:nvPr/>
        </p:nvSpPr>
        <p:spPr>
          <a:xfrm>
            <a:off x="4876716" y="2162674"/>
            <a:ext cx="3034832"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3 pillars</a:t>
            </a:r>
          </a:p>
        </p:txBody>
      </p:sp>
      <p:sp>
        <p:nvSpPr>
          <p:cNvPr id="6" name="Title 2">
            <a:extLst>
              <a:ext uri="{FF2B5EF4-FFF2-40B4-BE49-F238E27FC236}">
                <a16:creationId xmlns:a16="http://schemas.microsoft.com/office/drawing/2014/main" id="{F06BF613-24A5-7A6C-FA98-9883BE88D89B}"/>
              </a:ext>
            </a:extLst>
          </p:cNvPr>
          <p:cNvSpPr txBox="1">
            <a:spLocks/>
          </p:cNvSpPr>
          <p:nvPr/>
        </p:nvSpPr>
        <p:spPr>
          <a:xfrm>
            <a:off x="2494763" y="4153837"/>
            <a:ext cx="248805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Events</a:t>
            </a:r>
          </a:p>
        </p:txBody>
      </p:sp>
      <p:sp>
        <p:nvSpPr>
          <p:cNvPr id="7" name="TextBox 6">
            <a:extLst>
              <a:ext uri="{FF2B5EF4-FFF2-40B4-BE49-F238E27FC236}">
                <a16:creationId xmlns:a16="http://schemas.microsoft.com/office/drawing/2014/main" id="{CFAA48DB-2AB7-79B2-65FF-CD028AE36921}"/>
              </a:ext>
            </a:extLst>
          </p:cNvPr>
          <p:cNvSpPr txBox="1"/>
          <p:nvPr/>
        </p:nvSpPr>
        <p:spPr>
          <a:xfrm rot="6707444">
            <a:off x="9834289" y="2971800"/>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extBox 7">
            <a:extLst>
              <a:ext uri="{FF2B5EF4-FFF2-40B4-BE49-F238E27FC236}">
                <a16:creationId xmlns:a16="http://schemas.microsoft.com/office/drawing/2014/main" id="{BA845C1E-89FE-F4F3-8D72-8CA408D0D075}"/>
              </a:ext>
            </a:extLst>
          </p:cNvPr>
          <p:cNvSpPr txBox="1"/>
          <p:nvPr/>
        </p:nvSpPr>
        <p:spPr>
          <a:xfrm rot="2463078">
            <a:off x="7404952" y="3538869"/>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781828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8607FB-0482-F88B-C149-7923C9B759F5}"/>
              </a:ext>
            </a:extLst>
          </p:cNvPr>
          <p:cNvSpPr>
            <a:spLocks noGrp="1"/>
          </p:cNvSpPr>
          <p:nvPr>
            <p:ph type="title"/>
          </p:nvPr>
        </p:nvSpPr>
        <p:spPr/>
        <p:txBody>
          <a:bodyPr/>
          <a:lstStyle/>
          <a:p>
            <a:r>
              <a:rPr lang="en-GB" dirty="0"/>
              <a:t>An </a:t>
            </a:r>
            <a:r>
              <a:rPr lang="en-GB" i="1" dirty="0">
                <a:solidFill>
                  <a:schemeClr val="accent3"/>
                </a:solidFill>
              </a:rPr>
              <a:t>event log</a:t>
            </a:r>
            <a:r>
              <a:rPr lang="en-GB" dirty="0">
                <a:solidFill>
                  <a:schemeClr val="accent3"/>
                </a:solidFill>
              </a:rPr>
              <a:t> </a:t>
            </a:r>
            <a:r>
              <a:rPr lang="en-GB" dirty="0"/>
              <a:t>is an immutable, timestamped record of discrete events that happened over time.*</a:t>
            </a:r>
            <a:endParaRPr lang="en-US" dirty="0"/>
          </a:p>
        </p:txBody>
      </p:sp>
    </p:spTree>
    <p:extLst>
      <p:ext uri="{BB962C8B-B14F-4D97-AF65-F5344CB8AC3E}">
        <p14:creationId xmlns:p14="http://schemas.microsoft.com/office/powerpoint/2010/main" val="1161954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8607FB-0482-F88B-C149-7923C9B759F5}"/>
              </a:ext>
            </a:extLst>
          </p:cNvPr>
          <p:cNvSpPr>
            <a:spLocks noGrp="1"/>
          </p:cNvSpPr>
          <p:nvPr>
            <p:ph type="title"/>
          </p:nvPr>
        </p:nvSpPr>
        <p:spPr>
          <a:xfrm>
            <a:off x="814921" y="869330"/>
            <a:ext cx="3571549" cy="656111"/>
          </a:xfrm>
        </p:spPr>
        <p:txBody>
          <a:bodyPr/>
          <a:lstStyle/>
          <a:p>
            <a:r>
              <a:rPr lang="en-GB" dirty="0"/>
              <a:t>Plain Text</a:t>
            </a:r>
            <a:endParaRPr lang="en-US" dirty="0"/>
          </a:p>
        </p:txBody>
      </p:sp>
      <p:sp>
        <p:nvSpPr>
          <p:cNvPr id="2" name="TextBox 1">
            <a:extLst>
              <a:ext uri="{FF2B5EF4-FFF2-40B4-BE49-F238E27FC236}">
                <a16:creationId xmlns:a16="http://schemas.microsoft.com/office/drawing/2014/main" id="{B5F5CBF8-D888-6340-021B-4A8F4BBACCEB}"/>
              </a:ext>
            </a:extLst>
          </p:cNvPr>
          <p:cNvSpPr txBox="1"/>
          <p:nvPr/>
        </p:nvSpPr>
        <p:spPr>
          <a:xfrm>
            <a:off x="3326296" y="4227443"/>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US" sz="900" b="0" i="0" dirty="0">
              <a:solidFill>
                <a:schemeClr val="tx2"/>
              </a:solidFill>
              <a:latin typeface="Iris Circular TT Light" panose="020B0404020101020102" pitchFamily="34" charset="77"/>
              <a:cs typeface="Iris Circular TT Light" panose="020B0404020101020102" pitchFamily="34" charset="77"/>
            </a:endParaRPr>
          </a:p>
        </p:txBody>
      </p:sp>
      <p:sp>
        <p:nvSpPr>
          <p:cNvPr id="4" name="Title 2">
            <a:extLst>
              <a:ext uri="{FF2B5EF4-FFF2-40B4-BE49-F238E27FC236}">
                <a16:creationId xmlns:a16="http://schemas.microsoft.com/office/drawing/2014/main" id="{09867922-79D4-8528-DDC2-9C7DB1A0673B}"/>
              </a:ext>
            </a:extLst>
          </p:cNvPr>
          <p:cNvSpPr txBox="1">
            <a:spLocks/>
          </p:cNvSpPr>
          <p:nvPr/>
        </p:nvSpPr>
        <p:spPr>
          <a:xfrm>
            <a:off x="814921" y="3100944"/>
            <a:ext cx="3730575"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a:t>Structured</a:t>
            </a:r>
            <a:endParaRPr lang="en-US" dirty="0"/>
          </a:p>
        </p:txBody>
      </p:sp>
      <p:sp>
        <p:nvSpPr>
          <p:cNvPr id="5" name="Title 2">
            <a:extLst>
              <a:ext uri="{FF2B5EF4-FFF2-40B4-BE49-F238E27FC236}">
                <a16:creationId xmlns:a16="http://schemas.microsoft.com/office/drawing/2014/main" id="{D2C20EB5-6180-6885-02AB-55BE621807D5}"/>
              </a:ext>
            </a:extLst>
          </p:cNvPr>
          <p:cNvSpPr txBox="1">
            <a:spLocks/>
          </p:cNvSpPr>
          <p:nvPr/>
        </p:nvSpPr>
        <p:spPr>
          <a:xfrm>
            <a:off x="814921" y="5135153"/>
            <a:ext cx="1056216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a:solidFill>
                  <a:schemeClr val="bg1">
                    <a:lumMod val="50000"/>
                  </a:schemeClr>
                </a:solidFill>
              </a:rPr>
              <a:t>Binary</a:t>
            </a:r>
            <a:endParaRPr lang="en-US" dirty="0">
              <a:solidFill>
                <a:schemeClr val="bg1">
                  <a:lumMod val="50000"/>
                </a:schemeClr>
              </a:solidFill>
            </a:endParaRPr>
          </a:p>
        </p:txBody>
      </p:sp>
    </p:spTree>
    <p:extLst>
      <p:ext uri="{BB962C8B-B14F-4D97-AF65-F5344CB8AC3E}">
        <p14:creationId xmlns:p14="http://schemas.microsoft.com/office/powerpoint/2010/main" val="3375494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F5CBF8-D888-6340-021B-4A8F4BBACCEB}"/>
              </a:ext>
            </a:extLst>
          </p:cNvPr>
          <p:cNvSpPr txBox="1"/>
          <p:nvPr/>
        </p:nvSpPr>
        <p:spPr>
          <a:xfrm>
            <a:off x="3326296" y="4227443"/>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US" sz="900" b="0" i="0" dirty="0">
              <a:solidFill>
                <a:schemeClr val="tx2"/>
              </a:solidFill>
              <a:latin typeface="Iris Circular TT Light" panose="020B0404020101020102" pitchFamily="34" charset="77"/>
              <a:cs typeface="Iris Circular TT Light" panose="020B0404020101020102" pitchFamily="34" charset="77"/>
            </a:endParaRPr>
          </a:p>
        </p:txBody>
      </p:sp>
      <p:sp>
        <p:nvSpPr>
          <p:cNvPr id="5" name="Title 2">
            <a:extLst>
              <a:ext uri="{FF2B5EF4-FFF2-40B4-BE49-F238E27FC236}">
                <a16:creationId xmlns:a16="http://schemas.microsoft.com/office/drawing/2014/main" id="{D2C20EB5-6180-6885-02AB-55BE621807D5}"/>
              </a:ext>
            </a:extLst>
          </p:cNvPr>
          <p:cNvSpPr txBox="1">
            <a:spLocks/>
          </p:cNvSpPr>
          <p:nvPr/>
        </p:nvSpPr>
        <p:spPr>
          <a:xfrm>
            <a:off x="814921" y="5135153"/>
            <a:ext cx="1056216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err="1">
                <a:solidFill>
                  <a:schemeClr val="bg1">
                    <a:lumMod val="50000"/>
                  </a:schemeClr>
                </a:solidFill>
              </a:rPr>
              <a:t>dsmfkdmakfmkdmkfmqewkm</a:t>
            </a:r>
            <a:endParaRPr lang="en-US" dirty="0">
              <a:solidFill>
                <a:schemeClr val="bg1">
                  <a:lumMod val="50000"/>
                </a:schemeClr>
              </a:solidFill>
            </a:endParaRPr>
          </a:p>
        </p:txBody>
      </p:sp>
      <p:sp>
        <p:nvSpPr>
          <p:cNvPr id="6" name="Title 2">
            <a:extLst>
              <a:ext uri="{FF2B5EF4-FFF2-40B4-BE49-F238E27FC236}">
                <a16:creationId xmlns:a16="http://schemas.microsoft.com/office/drawing/2014/main" id="{312F772E-74B6-D93D-4D5C-2E048CDC92BF}"/>
              </a:ext>
            </a:extLst>
          </p:cNvPr>
          <p:cNvSpPr txBox="1">
            <a:spLocks/>
          </p:cNvSpPr>
          <p:nvPr/>
        </p:nvSpPr>
        <p:spPr>
          <a:xfrm>
            <a:off x="814922" y="869329"/>
            <a:ext cx="11118662"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err="1"/>
              <a:t>log.info</a:t>
            </a:r>
            <a:r>
              <a:rPr lang="en-GB" dirty="0"/>
              <a:t>(“We have sold a car!”)</a:t>
            </a:r>
            <a:endParaRPr lang="en-US" dirty="0"/>
          </a:p>
        </p:txBody>
      </p:sp>
      <p:sp>
        <p:nvSpPr>
          <p:cNvPr id="9" name="Title 2">
            <a:extLst>
              <a:ext uri="{FF2B5EF4-FFF2-40B4-BE49-F238E27FC236}">
                <a16:creationId xmlns:a16="http://schemas.microsoft.com/office/drawing/2014/main" id="{57130044-10EF-6547-38E3-0C7FE92FE2C4}"/>
              </a:ext>
            </a:extLst>
          </p:cNvPr>
          <p:cNvSpPr txBox="1">
            <a:spLocks/>
          </p:cNvSpPr>
          <p:nvPr/>
        </p:nvSpPr>
        <p:spPr>
          <a:xfrm>
            <a:off x="814921" y="2884284"/>
            <a:ext cx="11118662"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err="1"/>
              <a:t>log.info</a:t>
            </a:r>
            <a:r>
              <a:rPr lang="en-GB" dirty="0"/>
              <a:t>(“We have sold a car!”, </a:t>
            </a:r>
            <a:r>
              <a:rPr lang="en-GB" dirty="0" err="1"/>
              <a:t>vehicle.id</a:t>
            </a:r>
            <a:r>
              <a:rPr lang="en-GB" dirty="0"/>
              <a:t>)</a:t>
            </a:r>
            <a:endParaRPr lang="en-US" dirty="0"/>
          </a:p>
        </p:txBody>
      </p:sp>
    </p:spTree>
    <p:extLst>
      <p:ext uri="{BB962C8B-B14F-4D97-AF65-F5344CB8AC3E}">
        <p14:creationId xmlns:p14="http://schemas.microsoft.com/office/powerpoint/2010/main" val="52669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ECDEE6-7769-F5AC-A298-755051D817B3}"/>
              </a:ext>
            </a:extLst>
          </p:cNvPr>
          <p:cNvPicPr>
            <a:picLocks noChangeAspect="1"/>
          </p:cNvPicPr>
          <p:nvPr/>
        </p:nvPicPr>
        <p:blipFill>
          <a:blip r:embed="rId2"/>
          <a:stretch>
            <a:fillRect/>
          </a:stretch>
        </p:blipFill>
        <p:spPr>
          <a:xfrm>
            <a:off x="206071" y="2527300"/>
            <a:ext cx="4191000" cy="1143000"/>
          </a:xfrm>
          <a:prstGeom prst="rect">
            <a:avLst/>
          </a:prstGeom>
        </p:spPr>
      </p:pic>
      <p:pic>
        <p:nvPicPr>
          <p:cNvPr id="5" name="Picture 4">
            <a:extLst>
              <a:ext uri="{FF2B5EF4-FFF2-40B4-BE49-F238E27FC236}">
                <a16:creationId xmlns:a16="http://schemas.microsoft.com/office/drawing/2014/main" id="{985EE535-30FC-8B35-55AE-215582AB1EF3}"/>
              </a:ext>
            </a:extLst>
          </p:cNvPr>
          <p:cNvPicPr>
            <a:picLocks noChangeAspect="1"/>
          </p:cNvPicPr>
          <p:nvPr/>
        </p:nvPicPr>
        <p:blipFill>
          <a:blip r:embed="rId3"/>
          <a:stretch>
            <a:fillRect/>
          </a:stretch>
        </p:blipFill>
        <p:spPr>
          <a:xfrm>
            <a:off x="5675551" y="1231900"/>
            <a:ext cx="6310378" cy="4178300"/>
          </a:xfrm>
          <a:prstGeom prst="rect">
            <a:avLst/>
          </a:prstGeom>
        </p:spPr>
      </p:pic>
      <p:sp>
        <p:nvSpPr>
          <p:cNvPr id="6" name="Plus 5">
            <a:extLst>
              <a:ext uri="{FF2B5EF4-FFF2-40B4-BE49-F238E27FC236}">
                <a16:creationId xmlns:a16="http://schemas.microsoft.com/office/drawing/2014/main" id="{25993944-0924-63C4-B8A4-4CA366B3144A}"/>
              </a:ext>
            </a:extLst>
          </p:cNvPr>
          <p:cNvSpPr/>
          <p:nvPr/>
        </p:nvSpPr>
        <p:spPr>
          <a:xfrm>
            <a:off x="4579111" y="2641600"/>
            <a:ext cx="914400" cy="914400"/>
          </a:xfrm>
          <a:prstGeom prst="mathPlus">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026331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F5CBF8-D888-6340-021B-4A8F4BBACCEB}"/>
              </a:ext>
            </a:extLst>
          </p:cNvPr>
          <p:cNvSpPr txBox="1"/>
          <p:nvPr/>
        </p:nvSpPr>
        <p:spPr>
          <a:xfrm>
            <a:off x="3326296" y="4227443"/>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US" sz="900" b="0" i="0" dirty="0">
              <a:solidFill>
                <a:schemeClr val="tx2"/>
              </a:solidFill>
              <a:latin typeface="Iris Circular TT Light" panose="020B0404020101020102" pitchFamily="34" charset="77"/>
              <a:cs typeface="Iris Circular TT Light" panose="020B0404020101020102" pitchFamily="34" charset="77"/>
            </a:endParaRPr>
          </a:p>
        </p:txBody>
      </p:sp>
      <p:sp>
        <p:nvSpPr>
          <p:cNvPr id="6" name="Title 2">
            <a:extLst>
              <a:ext uri="{FF2B5EF4-FFF2-40B4-BE49-F238E27FC236}">
                <a16:creationId xmlns:a16="http://schemas.microsoft.com/office/drawing/2014/main" id="{312F772E-74B6-D93D-4D5C-2E048CDC92BF}"/>
              </a:ext>
            </a:extLst>
          </p:cNvPr>
          <p:cNvSpPr txBox="1">
            <a:spLocks/>
          </p:cNvSpPr>
          <p:nvPr/>
        </p:nvSpPr>
        <p:spPr>
          <a:xfrm>
            <a:off x="304800" y="869329"/>
            <a:ext cx="11628784" cy="5054393"/>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err="1"/>
              <a:t>log.info</a:t>
            </a:r>
            <a:r>
              <a:rPr lang="en-GB" dirty="0"/>
              <a:t>(</a:t>
            </a:r>
            <a:r>
              <a:rPr lang="en-GB" dirty="0">
                <a:solidFill>
                  <a:schemeClr val="bg1">
                    <a:lumMod val="50000"/>
                  </a:schemeClr>
                </a:solidFill>
              </a:rPr>
              <a:t>“Customer is requesting to sell a car!”</a:t>
            </a:r>
            <a:r>
              <a:rPr lang="en-GB" dirty="0"/>
              <a:t>)</a:t>
            </a:r>
          </a:p>
          <a:p>
            <a:r>
              <a:rPr lang="en-GB" dirty="0">
                <a:solidFill>
                  <a:schemeClr val="accent3"/>
                </a:solidFill>
              </a:rPr>
              <a:t>If (</a:t>
            </a:r>
            <a:r>
              <a:rPr lang="en-GB" dirty="0" err="1">
                <a:solidFill>
                  <a:schemeClr val="accent3"/>
                </a:solidFill>
              </a:rPr>
              <a:t>carSold</a:t>
            </a:r>
            <a:r>
              <a:rPr lang="en-GB" dirty="0">
                <a:solidFill>
                  <a:schemeClr val="accent3"/>
                </a:solidFill>
              </a:rPr>
              <a:t>)</a:t>
            </a:r>
          </a:p>
          <a:p>
            <a:r>
              <a:rPr lang="en-GB" dirty="0"/>
              <a:t>	</a:t>
            </a:r>
            <a:r>
              <a:rPr lang="en-GB" dirty="0" err="1"/>
              <a:t>log.info</a:t>
            </a:r>
            <a:r>
              <a:rPr lang="en-GB" dirty="0"/>
              <a:t>(</a:t>
            </a:r>
            <a:r>
              <a:rPr lang="en-GB" dirty="0">
                <a:solidFill>
                  <a:schemeClr val="bg1">
                    <a:lumMod val="50000"/>
                  </a:schemeClr>
                </a:solidFill>
              </a:rPr>
              <a:t>“We have sold a car!”</a:t>
            </a:r>
            <a:r>
              <a:rPr lang="en-GB" dirty="0"/>
              <a:t>)</a:t>
            </a:r>
          </a:p>
          <a:p>
            <a:endParaRPr lang="en-GB" dirty="0">
              <a:solidFill>
                <a:schemeClr val="bg1">
                  <a:lumMod val="50000"/>
                </a:schemeClr>
              </a:solidFill>
            </a:endParaRPr>
          </a:p>
          <a:p>
            <a:r>
              <a:rPr lang="en-GB" dirty="0">
                <a:solidFill>
                  <a:schemeClr val="accent3"/>
                </a:solidFill>
              </a:rPr>
              <a:t>Else</a:t>
            </a:r>
          </a:p>
          <a:p>
            <a:r>
              <a:rPr lang="en-GB" dirty="0"/>
              <a:t>	 </a:t>
            </a:r>
            <a:r>
              <a:rPr lang="en-GB" dirty="0" err="1"/>
              <a:t>log.info</a:t>
            </a:r>
            <a:r>
              <a:rPr lang="en-GB" dirty="0">
                <a:solidFill>
                  <a:schemeClr val="bg1">
                    <a:lumMod val="50000"/>
                  </a:schemeClr>
                </a:solidFill>
              </a:rPr>
              <a:t>(“Oops we didn’t sell a car!”</a:t>
            </a:r>
            <a:r>
              <a:rPr lang="en-GB" dirty="0"/>
              <a:t>)</a:t>
            </a:r>
            <a:endParaRPr lang="en-GB" dirty="0">
              <a:solidFill>
                <a:schemeClr val="bg1">
                  <a:lumMod val="50000"/>
                </a:schemeClr>
              </a:solidFill>
            </a:endParaRPr>
          </a:p>
          <a:p>
            <a:endParaRPr lang="en-GB" dirty="0"/>
          </a:p>
          <a:p>
            <a:endParaRPr lang="en-US" dirty="0"/>
          </a:p>
        </p:txBody>
      </p:sp>
    </p:spTree>
    <p:extLst>
      <p:ext uri="{BB962C8B-B14F-4D97-AF65-F5344CB8AC3E}">
        <p14:creationId xmlns:p14="http://schemas.microsoft.com/office/powerpoint/2010/main" val="2228579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C8B0A5-9BB8-2362-4A92-D8D6B788EB82}"/>
              </a:ext>
            </a:extLst>
          </p:cNvPr>
          <p:cNvSpPr>
            <a:spLocks noGrp="1"/>
          </p:cNvSpPr>
          <p:nvPr>
            <p:ph type="title"/>
          </p:nvPr>
        </p:nvSpPr>
        <p:spPr>
          <a:xfrm>
            <a:off x="814921" y="869330"/>
            <a:ext cx="4150779" cy="656111"/>
          </a:xfrm>
        </p:spPr>
        <p:txBody>
          <a:bodyPr/>
          <a:lstStyle/>
          <a:p>
            <a:r>
              <a:rPr lang="en-US" dirty="0"/>
              <a:t>Log Context</a:t>
            </a:r>
          </a:p>
        </p:txBody>
      </p:sp>
      <p:pic>
        <p:nvPicPr>
          <p:cNvPr id="4" name="Picture 3">
            <a:extLst>
              <a:ext uri="{FF2B5EF4-FFF2-40B4-BE49-F238E27FC236}">
                <a16:creationId xmlns:a16="http://schemas.microsoft.com/office/drawing/2014/main" id="{F01B6436-EB87-43BE-D31F-C14038C67481}"/>
              </a:ext>
            </a:extLst>
          </p:cNvPr>
          <p:cNvPicPr>
            <a:picLocks noChangeAspect="1"/>
          </p:cNvPicPr>
          <p:nvPr/>
        </p:nvPicPr>
        <p:blipFill>
          <a:blip r:embed="rId2"/>
          <a:stretch>
            <a:fillRect/>
          </a:stretch>
        </p:blipFill>
        <p:spPr>
          <a:xfrm>
            <a:off x="5338166" y="101600"/>
            <a:ext cx="6223548" cy="6146800"/>
          </a:xfrm>
          <a:prstGeom prst="rect">
            <a:avLst/>
          </a:prstGeom>
        </p:spPr>
      </p:pic>
    </p:spTree>
    <p:extLst>
      <p:ext uri="{BB962C8B-B14F-4D97-AF65-F5344CB8AC3E}">
        <p14:creationId xmlns:p14="http://schemas.microsoft.com/office/powerpoint/2010/main" val="3436341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74B84-1F38-21A3-6551-D0AFC9CF24EF}"/>
              </a:ext>
            </a:extLst>
          </p:cNvPr>
          <p:cNvSpPr>
            <a:spLocks noGrp="1"/>
          </p:cNvSpPr>
          <p:nvPr>
            <p:ph type="title"/>
          </p:nvPr>
        </p:nvSpPr>
        <p:spPr>
          <a:xfrm>
            <a:off x="814921" y="869330"/>
            <a:ext cx="5687479" cy="2712070"/>
          </a:xfrm>
        </p:spPr>
        <p:txBody>
          <a:bodyPr/>
          <a:lstStyle/>
          <a:p>
            <a:r>
              <a:rPr lang="en-US" dirty="0"/>
              <a:t>Cognitive (observability) Load </a:t>
            </a:r>
          </a:p>
        </p:txBody>
      </p:sp>
      <p:pic>
        <p:nvPicPr>
          <p:cNvPr id="4" name="Picture 3">
            <a:extLst>
              <a:ext uri="{FF2B5EF4-FFF2-40B4-BE49-F238E27FC236}">
                <a16:creationId xmlns:a16="http://schemas.microsoft.com/office/drawing/2014/main" id="{126CABD0-ABC0-0C87-D4EE-2990EEED2A0A}"/>
              </a:ext>
            </a:extLst>
          </p:cNvPr>
          <p:cNvPicPr>
            <a:picLocks noChangeAspect="1"/>
          </p:cNvPicPr>
          <p:nvPr/>
        </p:nvPicPr>
        <p:blipFill>
          <a:blip r:embed="rId2"/>
          <a:stretch>
            <a:fillRect/>
          </a:stretch>
        </p:blipFill>
        <p:spPr>
          <a:xfrm>
            <a:off x="7556499" y="0"/>
            <a:ext cx="3234139" cy="6429890"/>
          </a:xfrm>
          <a:prstGeom prst="rect">
            <a:avLst/>
          </a:prstGeom>
        </p:spPr>
      </p:pic>
      <p:cxnSp>
        <p:nvCxnSpPr>
          <p:cNvPr id="6" name="Straight Arrow Connector 5">
            <a:extLst>
              <a:ext uri="{FF2B5EF4-FFF2-40B4-BE49-F238E27FC236}">
                <a16:creationId xmlns:a16="http://schemas.microsoft.com/office/drawing/2014/main" id="{B44E14F2-8ADF-CB9A-A340-5CAEA03DCD8B}"/>
              </a:ext>
            </a:extLst>
          </p:cNvPr>
          <p:cNvCxnSpPr>
            <a:cxnSpLocks/>
          </p:cNvCxnSpPr>
          <p:nvPr/>
        </p:nvCxnSpPr>
        <p:spPr>
          <a:xfrm>
            <a:off x="5867400" y="2514600"/>
            <a:ext cx="1231900" cy="914400"/>
          </a:xfrm>
          <a:prstGeom prst="straightConnector1">
            <a:avLst/>
          </a:prstGeom>
          <a:ln w="152400">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D93B58FF-610F-8B71-5898-1C338730030B}"/>
              </a:ext>
            </a:extLst>
          </p:cNvPr>
          <p:cNvSpPr txBox="1">
            <a:spLocks/>
          </p:cNvSpPr>
          <p:nvPr/>
        </p:nvSpPr>
        <p:spPr>
          <a:xfrm>
            <a:off x="8257121" y="5123830"/>
            <a:ext cx="1966379" cy="84517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chemeClr val="bg2"/>
                </a:solidFill>
              </a:rPr>
              <a:t>Logs</a:t>
            </a:r>
          </a:p>
        </p:txBody>
      </p:sp>
      <p:sp>
        <p:nvSpPr>
          <p:cNvPr id="9" name="Title 2">
            <a:extLst>
              <a:ext uri="{FF2B5EF4-FFF2-40B4-BE49-F238E27FC236}">
                <a16:creationId xmlns:a16="http://schemas.microsoft.com/office/drawing/2014/main" id="{18E8A171-5475-DDD9-8AD6-E551939F5907}"/>
              </a:ext>
            </a:extLst>
          </p:cNvPr>
          <p:cNvSpPr txBox="1">
            <a:spLocks/>
          </p:cNvSpPr>
          <p:nvPr/>
        </p:nvSpPr>
        <p:spPr>
          <a:xfrm>
            <a:off x="7899400" y="2133600"/>
            <a:ext cx="3132539" cy="144780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chemeClr val="accent1"/>
                </a:solidFill>
              </a:rPr>
              <a:t>Thinking</a:t>
            </a:r>
          </a:p>
        </p:txBody>
      </p:sp>
    </p:spTree>
    <p:extLst>
      <p:ext uri="{BB962C8B-B14F-4D97-AF65-F5344CB8AC3E}">
        <p14:creationId xmlns:p14="http://schemas.microsoft.com/office/powerpoint/2010/main" val="1315994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table&#10;&#10;Description automatically generated">
            <a:extLst>
              <a:ext uri="{FF2B5EF4-FFF2-40B4-BE49-F238E27FC236}">
                <a16:creationId xmlns:a16="http://schemas.microsoft.com/office/drawing/2014/main" id="{598F40C8-4BDB-4ECB-ED85-6B37D767D604}"/>
              </a:ext>
            </a:extLst>
          </p:cNvPr>
          <p:cNvPicPr>
            <a:picLocks noChangeAspect="1"/>
          </p:cNvPicPr>
          <p:nvPr/>
        </p:nvPicPr>
        <p:blipFill>
          <a:blip r:embed="rId2"/>
          <a:stretch>
            <a:fillRect/>
          </a:stretch>
        </p:blipFill>
        <p:spPr>
          <a:xfrm>
            <a:off x="2107624" y="156990"/>
            <a:ext cx="7722752" cy="6158895"/>
          </a:xfrm>
          <a:prstGeom prst="rect">
            <a:avLst/>
          </a:prstGeom>
          <a:noFill/>
        </p:spPr>
      </p:pic>
      <p:pic>
        <p:nvPicPr>
          <p:cNvPr id="6" name="Picture 5">
            <a:extLst>
              <a:ext uri="{FF2B5EF4-FFF2-40B4-BE49-F238E27FC236}">
                <a16:creationId xmlns:a16="http://schemas.microsoft.com/office/drawing/2014/main" id="{A5F0C479-8243-A842-58E0-CA6536B123F7}"/>
              </a:ext>
            </a:extLst>
          </p:cNvPr>
          <p:cNvPicPr>
            <a:picLocks noChangeAspect="1"/>
          </p:cNvPicPr>
          <p:nvPr/>
        </p:nvPicPr>
        <p:blipFill>
          <a:blip r:embed="rId3"/>
          <a:stretch>
            <a:fillRect/>
          </a:stretch>
        </p:blipFill>
        <p:spPr>
          <a:xfrm>
            <a:off x="6628531" y="2057399"/>
            <a:ext cx="1474068" cy="886939"/>
          </a:xfrm>
          <a:prstGeom prst="rect">
            <a:avLst/>
          </a:prstGeom>
        </p:spPr>
      </p:pic>
    </p:spTree>
    <p:extLst>
      <p:ext uri="{BB962C8B-B14F-4D97-AF65-F5344CB8AC3E}">
        <p14:creationId xmlns:p14="http://schemas.microsoft.com/office/powerpoint/2010/main" val="3156682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490492-2884-8650-722A-78BFDEF13AAC}"/>
              </a:ext>
            </a:extLst>
          </p:cNvPr>
          <p:cNvSpPr>
            <a:spLocks noGrp="1"/>
          </p:cNvSpPr>
          <p:nvPr>
            <p:ph type="title"/>
          </p:nvPr>
        </p:nvSpPr>
        <p:spPr>
          <a:xfrm>
            <a:off x="265043" y="2772889"/>
            <a:ext cx="11926957" cy="656111"/>
          </a:xfrm>
        </p:spPr>
        <p:txBody>
          <a:bodyPr/>
          <a:lstStyle/>
          <a:p>
            <a:r>
              <a:rPr lang="en-US" dirty="0"/>
              <a:t>From Logs to Traces</a:t>
            </a:r>
          </a:p>
        </p:txBody>
      </p:sp>
    </p:spTree>
    <p:extLst>
      <p:ext uri="{BB962C8B-B14F-4D97-AF65-F5344CB8AC3E}">
        <p14:creationId xmlns:p14="http://schemas.microsoft.com/office/powerpoint/2010/main" val="2816321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C5C22-044F-1BC4-E24B-00ECB466D9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3AFBD42-0AAE-E0D4-DC04-52A2F4035403}"/>
              </a:ext>
            </a:extLst>
          </p:cNvPr>
          <p:cNvPicPr>
            <a:picLocks noChangeAspect="1"/>
          </p:cNvPicPr>
          <p:nvPr/>
        </p:nvPicPr>
        <p:blipFill>
          <a:blip r:embed="rId2"/>
          <a:stretch>
            <a:fillRect/>
          </a:stretch>
        </p:blipFill>
        <p:spPr>
          <a:xfrm>
            <a:off x="0" y="264279"/>
            <a:ext cx="12192000" cy="5884139"/>
          </a:xfrm>
          <a:prstGeom prst="rect">
            <a:avLst/>
          </a:prstGeom>
        </p:spPr>
      </p:pic>
      <p:sp>
        <p:nvSpPr>
          <p:cNvPr id="3" name="Title 2">
            <a:extLst>
              <a:ext uri="{FF2B5EF4-FFF2-40B4-BE49-F238E27FC236}">
                <a16:creationId xmlns:a16="http://schemas.microsoft.com/office/drawing/2014/main" id="{5B62F37F-6673-D714-804C-218DF87B16F6}"/>
              </a:ext>
            </a:extLst>
          </p:cNvPr>
          <p:cNvSpPr>
            <a:spLocks noGrp="1"/>
          </p:cNvSpPr>
          <p:nvPr>
            <p:ph type="title"/>
          </p:nvPr>
        </p:nvSpPr>
        <p:spPr>
          <a:xfrm>
            <a:off x="8792733" y="4153837"/>
            <a:ext cx="1809009" cy="656111"/>
          </a:xfrm>
        </p:spPr>
        <p:txBody>
          <a:bodyPr/>
          <a:lstStyle/>
          <a:p>
            <a:r>
              <a:rPr lang="en-US" dirty="0"/>
              <a:t>Logs</a:t>
            </a:r>
          </a:p>
        </p:txBody>
      </p:sp>
      <p:sp>
        <p:nvSpPr>
          <p:cNvPr id="5" name="Title 2">
            <a:extLst>
              <a:ext uri="{FF2B5EF4-FFF2-40B4-BE49-F238E27FC236}">
                <a16:creationId xmlns:a16="http://schemas.microsoft.com/office/drawing/2014/main" id="{BEC75D81-9917-B9E7-5868-630D1B00E7CD}"/>
              </a:ext>
            </a:extLst>
          </p:cNvPr>
          <p:cNvSpPr txBox="1">
            <a:spLocks/>
          </p:cNvSpPr>
          <p:nvPr/>
        </p:nvSpPr>
        <p:spPr>
          <a:xfrm>
            <a:off x="4876716" y="2162674"/>
            <a:ext cx="3034832"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3 pillars</a:t>
            </a:r>
          </a:p>
        </p:txBody>
      </p:sp>
      <p:sp>
        <p:nvSpPr>
          <p:cNvPr id="6" name="Title 2">
            <a:extLst>
              <a:ext uri="{FF2B5EF4-FFF2-40B4-BE49-F238E27FC236}">
                <a16:creationId xmlns:a16="http://schemas.microsoft.com/office/drawing/2014/main" id="{F06BF613-24A5-7A6C-FA98-9883BE88D89B}"/>
              </a:ext>
            </a:extLst>
          </p:cNvPr>
          <p:cNvSpPr txBox="1">
            <a:spLocks/>
          </p:cNvSpPr>
          <p:nvPr/>
        </p:nvSpPr>
        <p:spPr>
          <a:xfrm>
            <a:off x="2494763" y="4153837"/>
            <a:ext cx="248805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Events</a:t>
            </a:r>
          </a:p>
        </p:txBody>
      </p:sp>
      <p:sp>
        <p:nvSpPr>
          <p:cNvPr id="7" name="TextBox 6">
            <a:extLst>
              <a:ext uri="{FF2B5EF4-FFF2-40B4-BE49-F238E27FC236}">
                <a16:creationId xmlns:a16="http://schemas.microsoft.com/office/drawing/2014/main" id="{CFAA48DB-2AB7-79B2-65FF-CD028AE36921}"/>
              </a:ext>
            </a:extLst>
          </p:cNvPr>
          <p:cNvSpPr txBox="1"/>
          <p:nvPr/>
        </p:nvSpPr>
        <p:spPr>
          <a:xfrm rot="7599282">
            <a:off x="7495550" y="1179655"/>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extBox 7">
            <a:extLst>
              <a:ext uri="{FF2B5EF4-FFF2-40B4-BE49-F238E27FC236}">
                <a16:creationId xmlns:a16="http://schemas.microsoft.com/office/drawing/2014/main" id="{BA845C1E-89FE-F4F3-8D72-8CA408D0D075}"/>
              </a:ext>
            </a:extLst>
          </p:cNvPr>
          <p:cNvSpPr txBox="1"/>
          <p:nvPr/>
        </p:nvSpPr>
        <p:spPr>
          <a:xfrm rot="2463078">
            <a:off x="3926634" y="1494366"/>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2562098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EC5C4-455E-16C2-F0E7-34758508FB1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7399AD6-19EE-8C63-8F26-24DC2B3EC53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7185C2E-C890-7843-B98B-FEB3895FCD33}"/>
              </a:ext>
            </a:extLst>
          </p:cNvPr>
          <p:cNvPicPr>
            <a:picLocks noChangeAspect="1"/>
          </p:cNvPicPr>
          <p:nvPr/>
        </p:nvPicPr>
        <p:blipFill>
          <a:blip r:embed="rId2"/>
          <a:stretch>
            <a:fillRect/>
          </a:stretch>
        </p:blipFill>
        <p:spPr>
          <a:xfrm>
            <a:off x="677537" y="141186"/>
            <a:ext cx="10562167" cy="6266240"/>
          </a:xfrm>
          <a:prstGeom prst="rect">
            <a:avLst/>
          </a:prstGeom>
        </p:spPr>
      </p:pic>
      <p:sp>
        <p:nvSpPr>
          <p:cNvPr id="5" name="Title 2">
            <a:extLst>
              <a:ext uri="{FF2B5EF4-FFF2-40B4-BE49-F238E27FC236}">
                <a16:creationId xmlns:a16="http://schemas.microsoft.com/office/drawing/2014/main" id="{0CF21F9D-1CB5-944E-A847-06CF1777935A}"/>
              </a:ext>
            </a:extLst>
          </p:cNvPr>
          <p:cNvSpPr txBox="1">
            <a:spLocks/>
          </p:cNvSpPr>
          <p:nvPr/>
        </p:nvSpPr>
        <p:spPr>
          <a:xfrm>
            <a:off x="8461429" y="2772889"/>
            <a:ext cx="2511371"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Logs</a:t>
            </a:r>
          </a:p>
        </p:txBody>
      </p:sp>
      <p:sp>
        <p:nvSpPr>
          <p:cNvPr id="6" name="Title 2">
            <a:extLst>
              <a:ext uri="{FF2B5EF4-FFF2-40B4-BE49-F238E27FC236}">
                <a16:creationId xmlns:a16="http://schemas.microsoft.com/office/drawing/2014/main" id="{62B1B43A-8BEA-6C81-0B39-9544A08CEC06}"/>
              </a:ext>
            </a:extLst>
          </p:cNvPr>
          <p:cNvSpPr txBox="1">
            <a:spLocks/>
          </p:cNvSpPr>
          <p:nvPr/>
        </p:nvSpPr>
        <p:spPr>
          <a:xfrm>
            <a:off x="4137772" y="4065530"/>
            <a:ext cx="4056753"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Metrics</a:t>
            </a:r>
          </a:p>
        </p:txBody>
      </p:sp>
      <p:sp>
        <p:nvSpPr>
          <p:cNvPr id="7" name="Title 2">
            <a:extLst>
              <a:ext uri="{FF2B5EF4-FFF2-40B4-BE49-F238E27FC236}">
                <a16:creationId xmlns:a16="http://schemas.microsoft.com/office/drawing/2014/main" id="{6BA3EC8E-4D20-F5B6-B3C4-AC5C286AC21B}"/>
              </a:ext>
            </a:extLst>
          </p:cNvPr>
          <p:cNvSpPr txBox="1">
            <a:spLocks/>
          </p:cNvSpPr>
          <p:nvPr/>
        </p:nvSpPr>
        <p:spPr>
          <a:xfrm>
            <a:off x="677537" y="2560281"/>
            <a:ext cx="4056753"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Traces</a:t>
            </a:r>
          </a:p>
        </p:txBody>
      </p:sp>
    </p:spTree>
    <p:extLst>
      <p:ext uri="{BB962C8B-B14F-4D97-AF65-F5344CB8AC3E}">
        <p14:creationId xmlns:p14="http://schemas.microsoft.com/office/powerpoint/2010/main" val="3406624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EC5C4-455E-16C2-F0E7-34758508FB1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7399AD6-19EE-8C63-8F26-24DC2B3EC53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7185C2E-C890-7843-B98B-FEB3895FCD33}"/>
              </a:ext>
            </a:extLst>
          </p:cNvPr>
          <p:cNvPicPr>
            <a:picLocks noChangeAspect="1"/>
          </p:cNvPicPr>
          <p:nvPr/>
        </p:nvPicPr>
        <p:blipFill>
          <a:blip r:embed="rId2"/>
          <a:stretch>
            <a:fillRect/>
          </a:stretch>
        </p:blipFill>
        <p:spPr>
          <a:xfrm>
            <a:off x="677537" y="141186"/>
            <a:ext cx="10562167" cy="6266240"/>
          </a:xfrm>
          <a:prstGeom prst="rect">
            <a:avLst/>
          </a:prstGeom>
        </p:spPr>
      </p:pic>
      <p:sp>
        <p:nvSpPr>
          <p:cNvPr id="5" name="Title 2">
            <a:extLst>
              <a:ext uri="{FF2B5EF4-FFF2-40B4-BE49-F238E27FC236}">
                <a16:creationId xmlns:a16="http://schemas.microsoft.com/office/drawing/2014/main" id="{0CF21F9D-1CB5-944E-A847-06CF1777935A}"/>
              </a:ext>
            </a:extLst>
          </p:cNvPr>
          <p:cNvSpPr txBox="1">
            <a:spLocks/>
          </p:cNvSpPr>
          <p:nvPr/>
        </p:nvSpPr>
        <p:spPr>
          <a:xfrm>
            <a:off x="8461429" y="2772889"/>
            <a:ext cx="2511371"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Logs</a:t>
            </a:r>
          </a:p>
        </p:txBody>
      </p:sp>
      <p:sp>
        <p:nvSpPr>
          <p:cNvPr id="6" name="Title 2">
            <a:extLst>
              <a:ext uri="{FF2B5EF4-FFF2-40B4-BE49-F238E27FC236}">
                <a16:creationId xmlns:a16="http://schemas.microsoft.com/office/drawing/2014/main" id="{62B1B43A-8BEA-6C81-0B39-9544A08CEC06}"/>
              </a:ext>
            </a:extLst>
          </p:cNvPr>
          <p:cNvSpPr txBox="1">
            <a:spLocks/>
          </p:cNvSpPr>
          <p:nvPr/>
        </p:nvSpPr>
        <p:spPr>
          <a:xfrm>
            <a:off x="4137772" y="4065530"/>
            <a:ext cx="4056753"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Metrics</a:t>
            </a:r>
          </a:p>
        </p:txBody>
      </p:sp>
      <p:sp>
        <p:nvSpPr>
          <p:cNvPr id="7" name="Title 2">
            <a:extLst>
              <a:ext uri="{FF2B5EF4-FFF2-40B4-BE49-F238E27FC236}">
                <a16:creationId xmlns:a16="http://schemas.microsoft.com/office/drawing/2014/main" id="{6BA3EC8E-4D20-F5B6-B3C4-AC5C286AC21B}"/>
              </a:ext>
            </a:extLst>
          </p:cNvPr>
          <p:cNvSpPr txBox="1">
            <a:spLocks/>
          </p:cNvSpPr>
          <p:nvPr/>
        </p:nvSpPr>
        <p:spPr>
          <a:xfrm>
            <a:off x="677537" y="2560281"/>
            <a:ext cx="4056753"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Traces</a:t>
            </a:r>
          </a:p>
        </p:txBody>
      </p:sp>
      <p:sp>
        <p:nvSpPr>
          <p:cNvPr id="8" name="TextBox 7">
            <a:extLst>
              <a:ext uri="{FF2B5EF4-FFF2-40B4-BE49-F238E27FC236}">
                <a16:creationId xmlns:a16="http://schemas.microsoft.com/office/drawing/2014/main" id="{E1631489-08C5-BBEC-6895-B768A97591B8}"/>
              </a:ext>
            </a:extLst>
          </p:cNvPr>
          <p:cNvSpPr txBox="1"/>
          <p:nvPr/>
        </p:nvSpPr>
        <p:spPr>
          <a:xfrm rot="19425203">
            <a:off x="1289451" y="1032646"/>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9" name="TextBox 8">
            <a:extLst>
              <a:ext uri="{FF2B5EF4-FFF2-40B4-BE49-F238E27FC236}">
                <a16:creationId xmlns:a16="http://schemas.microsoft.com/office/drawing/2014/main" id="{189A1D77-04D1-9CE9-1881-8FBBF5ED52DF}"/>
              </a:ext>
            </a:extLst>
          </p:cNvPr>
          <p:cNvSpPr txBox="1"/>
          <p:nvPr/>
        </p:nvSpPr>
        <p:spPr>
          <a:xfrm rot="13763108">
            <a:off x="9619618" y="1009385"/>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0" name="TextBox 9">
            <a:extLst>
              <a:ext uri="{FF2B5EF4-FFF2-40B4-BE49-F238E27FC236}">
                <a16:creationId xmlns:a16="http://schemas.microsoft.com/office/drawing/2014/main" id="{8C8F47E4-6E67-2AF8-A183-DFC29A2475DD}"/>
              </a:ext>
            </a:extLst>
          </p:cNvPr>
          <p:cNvSpPr txBox="1"/>
          <p:nvPr/>
        </p:nvSpPr>
        <p:spPr>
          <a:xfrm rot="14618314">
            <a:off x="7290853" y="2817105"/>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1" name="TextBox 10">
            <a:extLst>
              <a:ext uri="{FF2B5EF4-FFF2-40B4-BE49-F238E27FC236}">
                <a16:creationId xmlns:a16="http://schemas.microsoft.com/office/drawing/2014/main" id="{A8F82292-16AC-7D40-0CBC-3807D5AC6EB8}"/>
              </a:ext>
            </a:extLst>
          </p:cNvPr>
          <p:cNvSpPr txBox="1"/>
          <p:nvPr/>
        </p:nvSpPr>
        <p:spPr>
          <a:xfrm rot="18336050">
            <a:off x="3782750" y="2703139"/>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2939645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EC5C4-455E-16C2-F0E7-34758508FB1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7399AD6-19EE-8C63-8F26-24DC2B3EC53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7185C2E-C890-7843-B98B-FEB3895FCD33}"/>
              </a:ext>
            </a:extLst>
          </p:cNvPr>
          <p:cNvPicPr>
            <a:picLocks noChangeAspect="1"/>
          </p:cNvPicPr>
          <p:nvPr/>
        </p:nvPicPr>
        <p:blipFill>
          <a:blip r:embed="rId2"/>
          <a:stretch>
            <a:fillRect/>
          </a:stretch>
        </p:blipFill>
        <p:spPr>
          <a:xfrm>
            <a:off x="677537" y="141186"/>
            <a:ext cx="10562167" cy="6266240"/>
          </a:xfrm>
          <a:prstGeom prst="rect">
            <a:avLst/>
          </a:prstGeom>
        </p:spPr>
      </p:pic>
      <p:sp>
        <p:nvSpPr>
          <p:cNvPr id="5" name="Title 2">
            <a:extLst>
              <a:ext uri="{FF2B5EF4-FFF2-40B4-BE49-F238E27FC236}">
                <a16:creationId xmlns:a16="http://schemas.microsoft.com/office/drawing/2014/main" id="{0CF21F9D-1CB5-944E-A847-06CF1777935A}"/>
              </a:ext>
            </a:extLst>
          </p:cNvPr>
          <p:cNvSpPr txBox="1">
            <a:spLocks/>
          </p:cNvSpPr>
          <p:nvPr/>
        </p:nvSpPr>
        <p:spPr>
          <a:xfrm>
            <a:off x="8461429" y="2772889"/>
            <a:ext cx="2511371"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Logs</a:t>
            </a:r>
          </a:p>
        </p:txBody>
      </p:sp>
      <p:sp>
        <p:nvSpPr>
          <p:cNvPr id="6" name="Title 2">
            <a:extLst>
              <a:ext uri="{FF2B5EF4-FFF2-40B4-BE49-F238E27FC236}">
                <a16:creationId xmlns:a16="http://schemas.microsoft.com/office/drawing/2014/main" id="{62B1B43A-8BEA-6C81-0B39-9544A08CEC06}"/>
              </a:ext>
            </a:extLst>
          </p:cNvPr>
          <p:cNvSpPr txBox="1">
            <a:spLocks/>
          </p:cNvSpPr>
          <p:nvPr/>
        </p:nvSpPr>
        <p:spPr>
          <a:xfrm>
            <a:off x="4137772" y="4065530"/>
            <a:ext cx="4056753"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solidFill>
                  <a:schemeClr val="accent3"/>
                </a:solidFill>
              </a:rPr>
              <a:t>Metrics</a:t>
            </a:r>
          </a:p>
        </p:txBody>
      </p:sp>
      <p:sp>
        <p:nvSpPr>
          <p:cNvPr id="7" name="Title 2">
            <a:extLst>
              <a:ext uri="{FF2B5EF4-FFF2-40B4-BE49-F238E27FC236}">
                <a16:creationId xmlns:a16="http://schemas.microsoft.com/office/drawing/2014/main" id="{6BA3EC8E-4D20-F5B6-B3C4-AC5C286AC21B}"/>
              </a:ext>
            </a:extLst>
          </p:cNvPr>
          <p:cNvSpPr txBox="1">
            <a:spLocks/>
          </p:cNvSpPr>
          <p:nvPr/>
        </p:nvSpPr>
        <p:spPr>
          <a:xfrm>
            <a:off x="677537" y="2560281"/>
            <a:ext cx="4056753"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Traces</a:t>
            </a:r>
          </a:p>
        </p:txBody>
      </p:sp>
    </p:spTree>
    <p:extLst>
      <p:ext uri="{BB962C8B-B14F-4D97-AF65-F5344CB8AC3E}">
        <p14:creationId xmlns:p14="http://schemas.microsoft.com/office/powerpoint/2010/main" val="3080664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1A571-8114-52A6-920F-59C096890AF5}"/>
              </a:ext>
            </a:extLst>
          </p:cNvPr>
          <p:cNvSpPr>
            <a:spLocks noGrp="1"/>
          </p:cNvSpPr>
          <p:nvPr>
            <p:ph type="title"/>
          </p:nvPr>
        </p:nvSpPr>
        <p:spPr>
          <a:xfrm>
            <a:off x="814921" y="869330"/>
            <a:ext cx="10562164" cy="2828027"/>
          </a:xfrm>
        </p:spPr>
        <p:txBody>
          <a:bodyPr/>
          <a:lstStyle/>
          <a:p>
            <a:r>
              <a:rPr lang="en-GB" i="1" dirty="0">
                <a:solidFill>
                  <a:schemeClr val="accent3"/>
                </a:solidFill>
              </a:rPr>
              <a:t>Metrics</a:t>
            </a:r>
            <a:r>
              <a:rPr lang="en-GB" dirty="0"/>
              <a:t> are a numeric representation of data measured over intervals of time. </a:t>
            </a:r>
            <a:endParaRPr lang="en-US" dirty="0"/>
          </a:p>
        </p:txBody>
      </p:sp>
    </p:spTree>
    <p:extLst>
      <p:ext uri="{BB962C8B-B14F-4D97-AF65-F5344CB8AC3E}">
        <p14:creationId xmlns:p14="http://schemas.microsoft.com/office/powerpoint/2010/main" val="3137921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624135-F4F2-8196-6798-D9BD5FB94D14}"/>
              </a:ext>
            </a:extLst>
          </p:cNvPr>
          <p:cNvPicPr>
            <a:picLocks noChangeAspect="1"/>
          </p:cNvPicPr>
          <p:nvPr/>
        </p:nvPicPr>
        <p:blipFill>
          <a:blip r:embed="rId2"/>
          <a:stretch>
            <a:fillRect/>
          </a:stretch>
        </p:blipFill>
        <p:spPr>
          <a:xfrm>
            <a:off x="0" y="1641000"/>
            <a:ext cx="12192000" cy="3576000"/>
          </a:xfrm>
          <a:prstGeom prst="rect">
            <a:avLst/>
          </a:prstGeom>
        </p:spPr>
      </p:pic>
      <p:sp>
        <p:nvSpPr>
          <p:cNvPr id="3" name="TextBox 2">
            <a:extLst>
              <a:ext uri="{FF2B5EF4-FFF2-40B4-BE49-F238E27FC236}">
                <a16:creationId xmlns:a16="http://schemas.microsoft.com/office/drawing/2014/main" id="{B33CA542-66C0-2E98-BE96-0D15056028FD}"/>
              </a:ext>
            </a:extLst>
          </p:cNvPr>
          <p:cNvSpPr txBox="1"/>
          <p:nvPr/>
        </p:nvSpPr>
        <p:spPr>
          <a:xfrm>
            <a:off x="9163016" y="1779683"/>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122478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1A571-8114-52A6-920F-59C096890AF5}"/>
              </a:ext>
            </a:extLst>
          </p:cNvPr>
          <p:cNvSpPr>
            <a:spLocks noGrp="1"/>
          </p:cNvSpPr>
          <p:nvPr>
            <p:ph type="title"/>
          </p:nvPr>
        </p:nvSpPr>
        <p:spPr>
          <a:xfrm>
            <a:off x="814915" y="498268"/>
            <a:ext cx="10562164" cy="5398948"/>
          </a:xfrm>
        </p:spPr>
        <p:txBody>
          <a:bodyPr/>
          <a:lstStyle/>
          <a:p>
            <a:br>
              <a:rPr lang="en-GB" i="1" dirty="0"/>
            </a:br>
            <a:r>
              <a:rPr lang="en-GB" dirty="0"/>
              <a:t>Metrics can harness the power of mathematical </a:t>
            </a:r>
            <a:r>
              <a:rPr lang="en-GB" dirty="0" err="1"/>
              <a:t>modeling</a:t>
            </a:r>
            <a:r>
              <a:rPr lang="en-GB" dirty="0"/>
              <a:t> and prediction to </a:t>
            </a:r>
            <a:r>
              <a:rPr lang="en-GB" dirty="0">
                <a:solidFill>
                  <a:schemeClr val="accent3"/>
                </a:solidFill>
              </a:rPr>
              <a:t>derive knowledge of the </a:t>
            </a:r>
            <a:r>
              <a:rPr lang="en-GB" dirty="0" err="1">
                <a:solidFill>
                  <a:schemeClr val="accent3"/>
                </a:solidFill>
              </a:rPr>
              <a:t>behavior</a:t>
            </a:r>
            <a:r>
              <a:rPr lang="en-GB" dirty="0">
                <a:solidFill>
                  <a:schemeClr val="accent3"/>
                </a:solidFill>
              </a:rPr>
              <a:t> of a system over intervals of time</a:t>
            </a:r>
            <a:r>
              <a:rPr lang="en-GB" dirty="0"/>
              <a:t> in the present and future.</a:t>
            </a:r>
            <a:endParaRPr lang="en-US" dirty="0"/>
          </a:p>
        </p:txBody>
      </p:sp>
    </p:spTree>
    <p:extLst>
      <p:ext uri="{BB962C8B-B14F-4D97-AF65-F5344CB8AC3E}">
        <p14:creationId xmlns:p14="http://schemas.microsoft.com/office/powerpoint/2010/main" val="252408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9FAA6-8B97-1FDF-26CE-F8D8A7588841}"/>
              </a:ext>
            </a:extLst>
          </p:cNvPr>
          <p:cNvPicPr>
            <a:picLocks noChangeAspect="1"/>
          </p:cNvPicPr>
          <p:nvPr/>
        </p:nvPicPr>
        <p:blipFill>
          <a:blip r:embed="rId2"/>
          <a:stretch>
            <a:fillRect/>
          </a:stretch>
        </p:blipFill>
        <p:spPr>
          <a:xfrm>
            <a:off x="2414933" y="1444211"/>
            <a:ext cx="7759700" cy="3492500"/>
          </a:xfrm>
          <a:prstGeom prst="rect">
            <a:avLst/>
          </a:prstGeom>
        </p:spPr>
      </p:pic>
    </p:spTree>
    <p:extLst>
      <p:ext uri="{BB962C8B-B14F-4D97-AF65-F5344CB8AC3E}">
        <p14:creationId xmlns:p14="http://schemas.microsoft.com/office/powerpoint/2010/main" val="680549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6160F2-4134-A5F6-4C94-6B86C42C4C68}"/>
              </a:ext>
            </a:extLst>
          </p:cNvPr>
          <p:cNvSpPr>
            <a:spLocks noGrp="1"/>
          </p:cNvSpPr>
          <p:nvPr>
            <p:ph type="title"/>
          </p:nvPr>
        </p:nvSpPr>
        <p:spPr>
          <a:xfrm>
            <a:off x="2618056" y="1628227"/>
            <a:ext cx="7521367" cy="3119574"/>
          </a:xfrm>
        </p:spPr>
        <p:txBody>
          <a:bodyPr/>
          <a:lstStyle/>
          <a:p>
            <a:r>
              <a:rPr lang="en-US" dirty="0" err="1"/>
              <a:t>sendMetric</a:t>
            </a:r>
            <a:r>
              <a:rPr lang="en-US" dirty="0"/>
              <a:t>(</a:t>
            </a:r>
            <a:br>
              <a:rPr lang="en-US" dirty="0"/>
            </a:br>
            <a:r>
              <a:rPr lang="en-US" dirty="0" err="1">
                <a:solidFill>
                  <a:schemeClr val="bg1">
                    <a:lumMod val="75000"/>
                  </a:schemeClr>
                </a:solidFill>
              </a:rPr>
              <a:t>metric_name</a:t>
            </a:r>
            <a:r>
              <a:rPr lang="en-US" dirty="0">
                <a:solidFill>
                  <a:schemeClr val="bg1">
                    <a:lumMod val="75000"/>
                  </a:schemeClr>
                </a:solidFill>
              </a:rPr>
              <a:t>: </a:t>
            </a:r>
            <a:r>
              <a:rPr lang="en-US" dirty="0"/>
              <a:t>“</a:t>
            </a:r>
            <a:r>
              <a:rPr lang="en-US" dirty="0" err="1"/>
              <a:t>cars_sold</a:t>
            </a:r>
            <a:r>
              <a:rPr lang="en-US" dirty="0"/>
              <a:t>”, </a:t>
            </a:r>
            <a:br>
              <a:rPr lang="en-US" dirty="0"/>
            </a:br>
            <a:r>
              <a:rPr lang="en-US" dirty="0" err="1">
                <a:solidFill>
                  <a:schemeClr val="bg1">
                    <a:lumMod val="75000"/>
                  </a:schemeClr>
                </a:solidFill>
              </a:rPr>
              <a:t>number_of_cars_sold</a:t>
            </a:r>
            <a:r>
              <a:rPr lang="en-US" dirty="0">
                <a:solidFill>
                  <a:schemeClr val="bg1">
                    <a:lumMod val="75000"/>
                  </a:schemeClr>
                </a:solidFill>
              </a:rPr>
              <a:t>: </a:t>
            </a:r>
            <a:r>
              <a:rPr lang="en-US" dirty="0"/>
              <a:t>1, </a:t>
            </a:r>
            <a:br>
              <a:rPr lang="en-US" dirty="0"/>
            </a:br>
            <a:r>
              <a:rPr lang="en-US" dirty="0">
                <a:solidFill>
                  <a:schemeClr val="bg1">
                    <a:lumMod val="75000"/>
                  </a:schemeClr>
                </a:solidFill>
              </a:rPr>
              <a:t>tags: </a:t>
            </a:r>
            <a:r>
              <a:rPr lang="en-US" dirty="0"/>
              <a:t>“</a:t>
            </a:r>
            <a:r>
              <a:rPr lang="en-US" dirty="0" err="1"/>
              <a:t>service:car-seller</a:t>
            </a:r>
            <a:r>
              <a:rPr lang="en-US" dirty="0"/>
              <a:t>”)</a:t>
            </a:r>
          </a:p>
        </p:txBody>
      </p:sp>
    </p:spTree>
    <p:extLst>
      <p:ext uri="{BB962C8B-B14F-4D97-AF65-F5344CB8AC3E}">
        <p14:creationId xmlns:p14="http://schemas.microsoft.com/office/powerpoint/2010/main" val="4114423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EC5C4-455E-16C2-F0E7-34758508FB1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7399AD6-19EE-8C63-8F26-24DC2B3EC53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7185C2E-C890-7843-B98B-FEB3895FCD33}"/>
              </a:ext>
            </a:extLst>
          </p:cNvPr>
          <p:cNvPicPr>
            <a:picLocks noChangeAspect="1"/>
          </p:cNvPicPr>
          <p:nvPr/>
        </p:nvPicPr>
        <p:blipFill>
          <a:blip r:embed="rId2"/>
          <a:stretch>
            <a:fillRect/>
          </a:stretch>
        </p:blipFill>
        <p:spPr>
          <a:xfrm>
            <a:off x="677537" y="141186"/>
            <a:ext cx="10562167" cy="6266240"/>
          </a:xfrm>
          <a:prstGeom prst="rect">
            <a:avLst/>
          </a:prstGeom>
        </p:spPr>
      </p:pic>
      <p:sp>
        <p:nvSpPr>
          <p:cNvPr id="5" name="Title 2">
            <a:extLst>
              <a:ext uri="{FF2B5EF4-FFF2-40B4-BE49-F238E27FC236}">
                <a16:creationId xmlns:a16="http://schemas.microsoft.com/office/drawing/2014/main" id="{0CF21F9D-1CB5-944E-A847-06CF1777935A}"/>
              </a:ext>
            </a:extLst>
          </p:cNvPr>
          <p:cNvSpPr txBox="1">
            <a:spLocks/>
          </p:cNvSpPr>
          <p:nvPr/>
        </p:nvSpPr>
        <p:spPr>
          <a:xfrm>
            <a:off x="8461429" y="2772889"/>
            <a:ext cx="2511371"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Logs</a:t>
            </a:r>
          </a:p>
        </p:txBody>
      </p:sp>
      <p:sp>
        <p:nvSpPr>
          <p:cNvPr id="6" name="Title 2">
            <a:extLst>
              <a:ext uri="{FF2B5EF4-FFF2-40B4-BE49-F238E27FC236}">
                <a16:creationId xmlns:a16="http://schemas.microsoft.com/office/drawing/2014/main" id="{62B1B43A-8BEA-6C81-0B39-9544A08CEC06}"/>
              </a:ext>
            </a:extLst>
          </p:cNvPr>
          <p:cNvSpPr txBox="1">
            <a:spLocks/>
          </p:cNvSpPr>
          <p:nvPr/>
        </p:nvSpPr>
        <p:spPr>
          <a:xfrm>
            <a:off x="4137772" y="4065530"/>
            <a:ext cx="4056753"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t>Metrics</a:t>
            </a:r>
          </a:p>
        </p:txBody>
      </p:sp>
      <p:sp>
        <p:nvSpPr>
          <p:cNvPr id="7" name="Title 2">
            <a:extLst>
              <a:ext uri="{FF2B5EF4-FFF2-40B4-BE49-F238E27FC236}">
                <a16:creationId xmlns:a16="http://schemas.microsoft.com/office/drawing/2014/main" id="{6BA3EC8E-4D20-F5B6-B3C4-AC5C286AC21B}"/>
              </a:ext>
            </a:extLst>
          </p:cNvPr>
          <p:cNvSpPr txBox="1">
            <a:spLocks/>
          </p:cNvSpPr>
          <p:nvPr/>
        </p:nvSpPr>
        <p:spPr>
          <a:xfrm>
            <a:off x="677537" y="2560281"/>
            <a:ext cx="4056753" cy="142805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8500" dirty="0">
                <a:solidFill>
                  <a:schemeClr val="accent3"/>
                </a:solidFill>
              </a:rPr>
              <a:t>Traces</a:t>
            </a:r>
          </a:p>
        </p:txBody>
      </p:sp>
    </p:spTree>
    <p:extLst>
      <p:ext uri="{BB962C8B-B14F-4D97-AF65-F5344CB8AC3E}">
        <p14:creationId xmlns:p14="http://schemas.microsoft.com/office/powerpoint/2010/main" val="1507242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1BA261-1D9F-5D2A-FCA6-DD7B8B0838D6}"/>
              </a:ext>
            </a:extLst>
          </p:cNvPr>
          <p:cNvSpPr>
            <a:spLocks noGrp="1"/>
          </p:cNvSpPr>
          <p:nvPr>
            <p:ph type="title"/>
          </p:nvPr>
        </p:nvSpPr>
        <p:spPr>
          <a:xfrm>
            <a:off x="814918" y="1749006"/>
            <a:ext cx="10562164" cy="3914705"/>
          </a:xfrm>
        </p:spPr>
        <p:txBody>
          <a:bodyPr/>
          <a:lstStyle/>
          <a:p>
            <a:r>
              <a:rPr lang="en-GB" dirty="0"/>
              <a:t>A </a:t>
            </a:r>
            <a:r>
              <a:rPr lang="en-GB" i="1" dirty="0"/>
              <a:t>trace</a:t>
            </a:r>
            <a:r>
              <a:rPr lang="en-GB" dirty="0"/>
              <a:t> is a representation of a </a:t>
            </a:r>
            <a:r>
              <a:rPr lang="en-GB" dirty="0">
                <a:solidFill>
                  <a:schemeClr val="accent3"/>
                </a:solidFill>
              </a:rPr>
              <a:t>series of causally related distributed events </a:t>
            </a:r>
            <a:r>
              <a:rPr lang="en-GB" dirty="0"/>
              <a:t>that encode the end-to-end request flow through a distributed system.</a:t>
            </a:r>
            <a:endParaRPr lang="en-US" dirty="0"/>
          </a:p>
        </p:txBody>
      </p:sp>
    </p:spTree>
    <p:extLst>
      <p:ext uri="{BB962C8B-B14F-4D97-AF65-F5344CB8AC3E}">
        <p14:creationId xmlns:p14="http://schemas.microsoft.com/office/powerpoint/2010/main" val="1593860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1BA261-1D9F-5D2A-FCA6-DD7B8B0838D6}"/>
              </a:ext>
            </a:extLst>
          </p:cNvPr>
          <p:cNvSpPr>
            <a:spLocks noGrp="1"/>
          </p:cNvSpPr>
          <p:nvPr>
            <p:ph type="title"/>
          </p:nvPr>
        </p:nvSpPr>
        <p:spPr>
          <a:xfrm>
            <a:off x="814918" y="2084671"/>
            <a:ext cx="10562164" cy="2985040"/>
          </a:xfrm>
        </p:spPr>
        <p:txBody>
          <a:bodyPr/>
          <a:lstStyle/>
          <a:p>
            <a:r>
              <a:rPr lang="en-GB" dirty="0"/>
              <a:t>A </a:t>
            </a:r>
            <a:r>
              <a:rPr lang="en-GB" i="1" dirty="0"/>
              <a:t>trace</a:t>
            </a:r>
            <a:r>
              <a:rPr lang="en-GB" dirty="0"/>
              <a:t> is a representation of a series of causally related </a:t>
            </a:r>
            <a:r>
              <a:rPr lang="en-GB" dirty="0">
                <a:solidFill>
                  <a:schemeClr val="accent3"/>
                </a:solidFill>
              </a:rPr>
              <a:t>distributed</a:t>
            </a:r>
            <a:r>
              <a:rPr lang="en-GB" dirty="0"/>
              <a:t> events that encode the end-to-end request flow through a </a:t>
            </a:r>
            <a:r>
              <a:rPr lang="en-GB" dirty="0">
                <a:solidFill>
                  <a:schemeClr val="accent3"/>
                </a:solidFill>
              </a:rPr>
              <a:t>distributed</a:t>
            </a:r>
            <a:r>
              <a:rPr lang="en-GB" dirty="0"/>
              <a:t> system.</a:t>
            </a:r>
            <a:endParaRPr lang="en-US" dirty="0"/>
          </a:p>
        </p:txBody>
      </p:sp>
    </p:spTree>
    <p:extLst>
      <p:ext uri="{BB962C8B-B14F-4D97-AF65-F5344CB8AC3E}">
        <p14:creationId xmlns:p14="http://schemas.microsoft.com/office/powerpoint/2010/main" val="4117267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D03080-F2CE-860C-12FE-7AD86B9FD272}"/>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DE8CA03-4C9D-5281-D9D7-3E0F1D5A763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44DBD7B-2D07-E170-DD68-59FF53D35FB7}"/>
              </a:ext>
            </a:extLst>
          </p:cNvPr>
          <p:cNvPicPr>
            <a:picLocks noChangeAspect="1"/>
          </p:cNvPicPr>
          <p:nvPr/>
        </p:nvPicPr>
        <p:blipFill>
          <a:blip r:embed="rId2"/>
          <a:stretch>
            <a:fillRect/>
          </a:stretch>
        </p:blipFill>
        <p:spPr>
          <a:xfrm>
            <a:off x="0" y="863620"/>
            <a:ext cx="12192000" cy="5130759"/>
          </a:xfrm>
          <a:prstGeom prst="rect">
            <a:avLst/>
          </a:prstGeom>
        </p:spPr>
      </p:pic>
      <p:sp>
        <p:nvSpPr>
          <p:cNvPr id="6" name="TextBox 5">
            <a:extLst>
              <a:ext uri="{FF2B5EF4-FFF2-40B4-BE49-F238E27FC236}">
                <a16:creationId xmlns:a16="http://schemas.microsoft.com/office/drawing/2014/main" id="{7431720F-C64D-1915-D6BA-6BB9D211E72C}"/>
              </a:ext>
            </a:extLst>
          </p:cNvPr>
          <p:cNvSpPr txBox="1"/>
          <p:nvPr/>
        </p:nvSpPr>
        <p:spPr>
          <a:xfrm rot="19425203">
            <a:off x="8617903" y="5550001"/>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extBox 7">
            <a:extLst>
              <a:ext uri="{FF2B5EF4-FFF2-40B4-BE49-F238E27FC236}">
                <a16:creationId xmlns:a16="http://schemas.microsoft.com/office/drawing/2014/main" id="{F4CAC12C-BF43-6474-84C7-C853B3B107B7}"/>
              </a:ext>
            </a:extLst>
          </p:cNvPr>
          <p:cNvSpPr txBox="1"/>
          <p:nvPr/>
        </p:nvSpPr>
        <p:spPr>
          <a:xfrm rot="2675440">
            <a:off x="9121485" y="199066"/>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1014499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7957C8-DB77-547A-9B77-023FCCE77F1F}"/>
              </a:ext>
            </a:extLst>
          </p:cNvPr>
          <p:cNvSpPr>
            <a:spLocks noGrp="1"/>
          </p:cNvSpPr>
          <p:nvPr>
            <p:ph type="title"/>
          </p:nvPr>
        </p:nvSpPr>
        <p:spPr>
          <a:xfrm>
            <a:off x="1150586" y="1818455"/>
            <a:ext cx="10562164" cy="3019764"/>
          </a:xfrm>
        </p:spPr>
        <p:txBody>
          <a:bodyPr/>
          <a:lstStyle/>
          <a:p>
            <a:r>
              <a:rPr lang="en-GB" dirty="0"/>
              <a:t>Traces are used to identify the </a:t>
            </a:r>
            <a:r>
              <a:rPr lang="en-GB" dirty="0">
                <a:solidFill>
                  <a:schemeClr val="accent3"/>
                </a:solidFill>
              </a:rPr>
              <a:t>amount of work </a:t>
            </a:r>
            <a:r>
              <a:rPr lang="en-GB" dirty="0"/>
              <a:t>done at each layer while </a:t>
            </a:r>
            <a:r>
              <a:rPr lang="en-GB" dirty="0">
                <a:solidFill>
                  <a:schemeClr val="accent3"/>
                </a:solidFill>
              </a:rPr>
              <a:t>preserving causality</a:t>
            </a:r>
            <a:r>
              <a:rPr lang="en-GB" dirty="0"/>
              <a:t> by using </a:t>
            </a:r>
            <a:r>
              <a:rPr lang="en-GB" i="1" dirty="0"/>
              <a:t>happens-before</a:t>
            </a:r>
            <a:r>
              <a:rPr lang="en-GB" dirty="0"/>
              <a:t> semantics.</a:t>
            </a:r>
            <a:endParaRPr lang="en-US" dirty="0"/>
          </a:p>
        </p:txBody>
      </p:sp>
    </p:spTree>
    <p:extLst>
      <p:ext uri="{BB962C8B-B14F-4D97-AF65-F5344CB8AC3E}">
        <p14:creationId xmlns:p14="http://schemas.microsoft.com/office/powerpoint/2010/main" val="1536290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7957C8-DB77-547A-9B77-023FCCE77F1F}"/>
              </a:ext>
            </a:extLst>
          </p:cNvPr>
          <p:cNvSpPr>
            <a:spLocks noGrp="1"/>
          </p:cNvSpPr>
          <p:nvPr>
            <p:ph type="title"/>
          </p:nvPr>
        </p:nvSpPr>
        <p:spPr/>
        <p:txBody>
          <a:bodyPr/>
          <a:lstStyle/>
          <a:p>
            <a:r>
              <a:rPr lang="en-GB" dirty="0"/>
              <a:t>Traces are used to identify the </a:t>
            </a:r>
            <a:r>
              <a:rPr lang="en-GB" dirty="0">
                <a:solidFill>
                  <a:schemeClr val="accent3"/>
                </a:solidFill>
              </a:rPr>
              <a:t>amount of work </a:t>
            </a:r>
            <a:r>
              <a:rPr lang="en-GB" dirty="0"/>
              <a:t>done at each layer while </a:t>
            </a:r>
            <a:r>
              <a:rPr lang="en-GB" dirty="0">
                <a:solidFill>
                  <a:schemeClr val="accent3"/>
                </a:solidFill>
              </a:rPr>
              <a:t>preserving causality</a:t>
            </a:r>
            <a:r>
              <a:rPr lang="en-GB" dirty="0"/>
              <a:t> by using </a:t>
            </a:r>
            <a:r>
              <a:rPr lang="en-GB" i="1" dirty="0"/>
              <a:t>happens-before</a:t>
            </a:r>
            <a:r>
              <a:rPr lang="en-GB" dirty="0"/>
              <a:t> semantics.</a:t>
            </a:r>
            <a:endParaRPr lang="en-US" dirty="0"/>
          </a:p>
        </p:txBody>
      </p:sp>
      <p:pic>
        <p:nvPicPr>
          <p:cNvPr id="4" name="Picture 3">
            <a:extLst>
              <a:ext uri="{FF2B5EF4-FFF2-40B4-BE49-F238E27FC236}">
                <a16:creationId xmlns:a16="http://schemas.microsoft.com/office/drawing/2014/main" id="{B5E69AC7-C562-25F7-0A6C-12B3C4659A94}"/>
              </a:ext>
            </a:extLst>
          </p:cNvPr>
          <p:cNvPicPr>
            <a:picLocks noChangeAspect="1"/>
          </p:cNvPicPr>
          <p:nvPr/>
        </p:nvPicPr>
        <p:blipFill>
          <a:blip r:embed="rId2"/>
          <a:stretch>
            <a:fillRect/>
          </a:stretch>
        </p:blipFill>
        <p:spPr>
          <a:xfrm>
            <a:off x="1559128" y="1054100"/>
            <a:ext cx="8414179" cy="4749800"/>
          </a:xfrm>
          <a:prstGeom prst="rect">
            <a:avLst/>
          </a:prstGeom>
        </p:spPr>
      </p:pic>
    </p:spTree>
    <p:extLst>
      <p:ext uri="{BB962C8B-B14F-4D97-AF65-F5344CB8AC3E}">
        <p14:creationId xmlns:p14="http://schemas.microsoft.com/office/powerpoint/2010/main" val="814151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73BB81-DEBF-5958-CBDB-2D773B1EC248}"/>
              </a:ext>
            </a:extLst>
          </p:cNvPr>
          <p:cNvPicPr>
            <a:picLocks noChangeAspect="1"/>
          </p:cNvPicPr>
          <p:nvPr/>
        </p:nvPicPr>
        <p:blipFill>
          <a:blip r:embed="rId2"/>
          <a:stretch>
            <a:fillRect/>
          </a:stretch>
        </p:blipFill>
        <p:spPr>
          <a:xfrm>
            <a:off x="1117600" y="190500"/>
            <a:ext cx="9405643" cy="6292151"/>
          </a:xfrm>
          <a:prstGeom prst="rect">
            <a:avLst/>
          </a:prstGeom>
        </p:spPr>
      </p:pic>
    </p:spTree>
    <p:extLst>
      <p:ext uri="{BB962C8B-B14F-4D97-AF65-F5344CB8AC3E}">
        <p14:creationId xmlns:p14="http://schemas.microsoft.com/office/powerpoint/2010/main" val="1763658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97B809-71DE-587D-AA79-553FC6E3659D}"/>
              </a:ext>
            </a:extLst>
          </p:cNvPr>
          <p:cNvSpPr>
            <a:spLocks noGrp="1"/>
          </p:cNvSpPr>
          <p:nvPr>
            <p:ph type="title"/>
          </p:nvPr>
        </p:nvSpPr>
        <p:spPr>
          <a:xfrm>
            <a:off x="993357" y="1266193"/>
            <a:ext cx="10225616" cy="4149324"/>
          </a:xfrm>
        </p:spPr>
        <p:txBody>
          <a:bodyPr anchor="t">
            <a:normAutofit/>
          </a:bodyPr>
          <a:lstStyle/>
          <a:p>
            <a:r>
              <a:rPr lang="en-US" dirty="0"/>
              <a:t>“</a:t>
            </a:r>
            <a:r>
              <a:rPr lang="en-GB" dirty="0"/>
              <a:t>That's how excited people are about learning about logs”</a:t>
            </a:r>
            <a:endParaRPr lang="en-US" dirty="0"/>
          </a:p>
        </p:txBody>
      </p:sp>
    </p:spTree>
    <p:extLst>
      <p:ext uri="{BB962C8B-B14F-4D97-AF65-F5344CB8AC3E}">
        <p14:creationId xmlns:p14="http://schemas.microsoft.com/office/powerpoint/2010/main" val="1362401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5C84A2-65CA-208E-6C45-3AA10354005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1EBFDFF-7CDE-B7BA-3B08-A39AAE1295E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F777FF6-90AA-318E-29ED-6C3704CEA1A3}"/>
              </a:ext>
            </a:extLst>
          </p:cNvPr>
          <p:cNvPicPr>
            <a:picLocks noChangeAspect="1"/>
          </p:cNvPicPr>
          <p:nvPr/>
        </p:nvPicPr>
        <p:blipFill>
          <a:blip r:embed="rId2"/>
          <a:stretch>
            <a:fillRect/>
          </a:stretch>
        </p:blipFill>
        <p:spPr>
          <a:xfrm>
            <a:off x="0" y="667779"/>
            <a:ext cx="12192000" cy="1407642"/>
          </a:xfrm>
          <a:prstGeom prst="rect">
            <a:avLst/>
          </a:prstGeom>
        </p:spPr>
      </p:pic>
    </p:spTree>
    <p:extLst>
      <p:ext uri="{BB962C8B-B14F-4D97-AF65-F5344CB8AC3E}">
        <p14:creationId xmlns:p14="http://schemas.microsoft.com/office/powerpoint/2010/main" val="572405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03C866-EFC5-4432-6C08-EC7D325905CD}"/>
              </a:ext>
            </a:extLst>
          </p:cNvPr>
          <p:cNvPicPr>
            <a:picLocks noChangeAspect="1"/>
          </p:cNvPicPr>
          <p:nvPr/>
        </p:nvPicPr>
        <p:blipFill>
          <a:blip r:embed="rId2"/>
          <a:stretch>
            <a:fillRect/>
          </a:stretch>
        </p:blipFill>
        <p:spPr>
          <a:xfrm>
            <a:off x="0" y="1455939"/>
            <a:ext cx="12192000" cy="3158722"/>
          </a:xfrm>
          <a:prstGeom prst="rect">
            <a:avLst/>
          </a:prstGeom>
        </p:spPr>
      </p:pic>
    </p:spTree>
    <p:extLst>
      <p:ext uri="{BB962C8B-B14F-4D97-AF65-F5344CB8AC3E}">
        <p14:creationId xmlns:p14="http://schemas.microsoft.com/office/powerpoint/2010/main" val="2636947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CC5F1-87C3-3F9D-6A2C-85957276F4F5}"/>
              </a:ext>
            </a:extLst>
          </p:cNvPr>
          <p:cNvPicPr>
            <a:picLocks noChangeAspect="1"/>
          </p:cNvPicPr>
          <p:nvPr/>
        </p:nvPicPr>
        <p:blipFill>
          <a:blip r:embed="rId2"/>
          <a:stretch>
            <a:fillRect/>
          </a:stretch>
        </p:blipFill>
        <p:spPr>
          <a:xfrm>
            <a:off x="2895599" y="393206"/>
            <a:ext cx="5649139" cy="5893294"/>
          </a:xfrm>
          <a:prstGeom prst="rect">
            <a:avLst/>
          </a:prstGeom>
        </p:spPr>
      </p:pic>
    </p:spTree>
    <p:extLst>
      <p:ext uri="{BB962C8B-B14F-4D97-AF65-F5344CB8AC3E}">
        <p14:creationId xmlns:p14="http://schemas.microsoft.com/office/powerpoint/2010/main" val="3049969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7957C8-DB77-547A-9B77-023FCCE77F1F}"/>
              </a:ext>
            </a:extLst>
          </p:cNvPr>
          <p:cNvSpPr>
            <a:spLocks noGrp="1"/>
          </p:cNvSpPr>
          <p:nvPr>
            <p:ph type="title"/>
          </p:nvPr>
        </p:nvSpPr>
        <p:spPr>
          <a:xfrm>
            <a:off x="1034840" y="1772155"/>
            <a:ext cx="10562164" cy="3112361"/>
          </a:xfrm>
        </p:spPr>
        <p:txBody>
          <a:bodyPr/>
          <a:lstStyle/>
          <a:p>
            <a:r>
              <a:rPr lang="en-GB" dirty="0"/>
              <a:t>Traces are used to identify the </a:t>
            </a:r>
            <a:r>
              <a:rPr lang="en-GB" dirty="0">
                <a:solidFill>
                  <a:schemeClr val="accent3"/>
                </a:solidFill>
              </a:rPr>
              <a:t>amount of work </a:t>
            </a:r>
            <a:r>
              <a:rPr lang="en-GB" dirty="0"/>
              <a:t>done at each layer while </a:t>
            </a:r>
            <a:r>
              <a:rPr lang="en-GB" dirty="0">
                <a:solidFill>
                  <a:schemeClr val="accent3"/>
                </a:solidFill>
              </a:rPr>
              <a:t>preserving causality</a:t>
            </a:r>
            <a:r>
              <a:rPr lang="en-GB" dirty="0"/>
              <a:t> by using </a:t>
            </a:r>
            <a:r>
              <a:rPr lang="en-GB" i="1" dirty="0"/>
              <a:t>happens-before</a:t>
            </a:r>
            <a:r>
              <a:rPr lang="en-GB" dirty="0"/>
              <a:t> semantics.</a:t>
            </a:r>
            <a:endParaRPr lang="en-US" dirty="0"/>
          </a:p>
        </p:txBody>
      </p:sp>
    </p:spTree>
    <p:extLst>
      <p:ext uri="{BB962C8B-B14F-4D97-AF65-F5344CB8AC3E}">
        <p14:creationId xmlns:p14="http://schemas.microsoft.com/office/powerpoint/2010/main" val="3931486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633874-1B08-76E5-1A84-E8618AAFE4E4}"/>
              </a:ext>
            </a:extLst>
          </p:cNvPr>
          <p:cNvSpPr>
            <a:spLocks noGrp="1"/>
          </p:cNvSpPr>
          <p:nvPr>
            <p:ph type="title"/>
          </p:nvPr>
        </p:nvSpPr>
        <p:spPr>
          <a:xfrm>
            <a:off x="205321" y="886621"/>
            <a:ext cx="5535079" cy="656111"/>
          </a:xfrm>
        </p:spPr>
        <p:txBody>
          <a:bodyPr/>
          <a:lstStyle/>
          <a:p>
            <a:r>
              <a:rPr lang="en-US" dirty="0">
                <a:solidFill>
                  <a:schemeClr val="accent3"/>
                </a:solidFill>
              </a:rPr>
              <a:t>Amount of work</a:t>
            </a:r>
          </a:p>
        </p:txBody>
      </p:sp>
      <p:pic>
        <p:nvPicPr>
          <p:cNvPr id="5" name="Picture 4">
            <a:extLst>
              <a:ext uri="{FF2B5EF4-FFF2-40B4-BE49-F238E27FC236}">
                <a16:creationId xmlns:a16="http://schemas.microsoft.com/office/drawing/2014/main" id="{8F9CC5F1-87C3-3F9D-6A2C-85957276F4F5}"/>
              </a:ext>
            </a:extLst>
          </p:cNvPr>
          <p:cNvPicPr>
            <a:picLocks noChangeAspect="1"/>
          </p:cNvPicPr>
          <p:nvPr/>
        </p:nvPicPr>
        <p:blipFill>
          <a:blip r:embed="rId2"/>
          <a:stretch>
            <a:fillRect/>
          </a:stretch>
        </p:blipFill>
        <p:spPr>
          <a:xfrm>
            <a:off x="5636549" y="267154"/>
            <a:ext cx="5649139" cy="5893294"/>
          </a:xfrm>
          <a:prstGeom prst="rect">
            <a:avLst/>
          </a:prstGeom>
        </p:spPr>
      </p:pic>
      <p:sp>
        <p:nvSpPr>
          <p:cNvPr id="6" name="TextBox 5">
            <a:extLst>
              <a:ext uri="{FF2B5EF4-FFF2-40B4-BE49-F238E27FC236}">
                <a16:creationId xmlns:a16="http://schemas.microsoft.com/office/drawing/2014/main" id="{4C18D0CE-F5F3-D37A-EF26-35A5ECBEDC79}"/>
              </a:ext>
            </a:extLst>
          </p:cNvPr>
          <p:cNvSpPr txBox="1"/>
          <p:nvPr/>
        </p:nvSpPr>
        <p:spPr>
          <a:xfrm rot="259521">
            <a:off x="6402703" y="595153"/>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7" name="TextBox 6">
            <a:extLst>
              <a:ext uri="{FF2B5EF4-FFF2-40B4-BE49-F238E27FC236}">
                <a16:creationId xmlns:a16="http://schemas.microsoft.com/office/drawing/2014/main" id="{859BD119-19B5-3067-B840-A28DA81C2528}"/>
              </a:ext>
            </a:extLst>
          </p:cNvPr>
          <p:cNvSpPr txBox="1"/>
          <p:nvPr/>
        </p:nvSpPr>
        <p:spPr>
          <a:xfrm rot="259521">
            <a:off x="7102101" y="2413630"/>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extBox 7">
            <a:extLst>
              <a:ext uri="{FF2B5EF4-FFF2-40B4-BE49-F238E27FC236}">
                <a16:creationId xmlns:a16="http://schemas.microsoft.com/office/drawing/2014/main" id="{64FE4C89-BDC8-B0D5-84B3-CD606A83C4FC}"/>
              </a:ext>
            </a:extLst>
          </p:cNvPr>
          <p:cNvSpPr txBox="1"/>
          <p:nvPr/>
        </p:nvSpPr>
        <p:spPr>
          <a:xfrm rot="259521">
            <a:off x="7383463" y="3689209"/>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9" name="TextBox 8">
            <a:extLst>
              <a:ext uri="{FF2B5EF4-FFF2-40B4-BE49-F238E27FC236}">
                <a16:creationId xmlns:a16="http://schemas.microsoft.com/office/drawing/2014/main" id="{A06924D9-9EB0-1D05-4BF7-C3015F60EABF}"/>
              </a:ext>
            </a:extLst>
          </p:cNvPr>
          <p:cNvSpPr txBox="1"/>
          <p:nvPr/>
        </p:nvSpPr>
        <p:spPr>
          <a:xfrm rot="259521">
            <a:off x="7383463" y="4941419"/>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1499616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633874-1B08-76E5-1A84-E8618AAFE4E4}"/>
              </a:ext>
            </a:extLst>
          </p:cNvPr>
          <p:cNvSpPr>
            <a:spLocks noGrp="1"/>
          </p:cNvSpPr>
          <p:nvPr>
            <p:ph type="title"/>
          </p:nvPr>
        </p:nvSpPr>
        <p:spPr>
          <a:xfrm>
            <a:off x="205321" y="886621"/>
            <a:ext cx="5535079" cy="656111"/>
          </a:xfrm>
        </p:spPr>
        <p:txBody>
          <a:bodyPr/>
          <a:lstStyle/>
          <a:p>
            <a:r>
              <a:rPr lang="en-US" dirty="0">
                <a:solidFill>
                  <a:schemeClr val="accent3"/>
                </a:solidFill>
              </a:rPr>
              <a:t>Preserving causality</a:t>
            </a:r>
          </a:p>
        </p:txBody>
      </p:sp>
      <p:pic>
        <p:nvPicPr>
          <p:cNvPr id="5" name="Picture 4">
            <a:extLst>
              <a:ext uri="{FF2B5EF4-FFF2-40B4-BE49-F238E27FC236}">
                <a16:creationId xmlns:a16="http://schemas.microsoft.com/office/drawing/2014/main" id="{8F9CC5F1-87C3-3F9D-6A2C-85957276F4F5}"/>
              </a:ext>
            </a:extLst>
          </p:cNvPr>
          <p:cNvPicPr>
            <a:picLocks noChangeAspect="1"/>
          </p:cNvPicPr>
          <p:nvPr/>
        </p:nvPicPr>
        <p:blipFill>
          <a:blip r:embed="rId2"/>
          <a:stretch>
            <a:fillRect/>
          </a:stretch>
        </p:blipFill>
        <p:spPr>
          <a:xfrm>
            <a:off x="5979363" y="287036"/>
            <a:ext cx="5649139" cy="5893294"/>
          </a:xfrm>
          <a:prstGeom prst="rect">
            <a:avLst/>
          </a:prstGeom>
        </p:spPr>
      </p:pic>
      <p:sp>
        <p:nvSpPr>
          <p:cNvPr id="6" name="TextBox 5">
            <a:extLst>
              <a:ext uri="{FF2B5EF4-FFF2-40B4-BE49-F238E27FC236}">
                <a16:creationId xmlns:a16="http://schemas.microsoft.com/office/drawing/2014/main" id="{4C18D0CE-F5F3-D37A-EF26-35A5ECBEDC79}"/>
              </a:ext>
            </a:extLst>
          </p:cNvPr>
          <p:cNvSpPr txBox="1"/>
          <p:nvPr/>
        </p:nvSpPr>
        <p:spPr>
          <a:xfrm rot="259521">
            <a:off x="5522164" y="2067424"/>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7" name="TextBox 6">
            <a:extLst>
              <a:ext uri="{FF2B5EF4-FFF2-40B4-BE49-F238E27FC236}">
                <a16:creationId xmlns:a16="http://schemas.microsoft.com/office/drawing/2014/main" id="{859BD119-19B5-3067-B840-A28DA81C2528}"/>
              </a:ext>
            </a:extLst>
          </p:cNvPr>
          <p:cNvSpPr txBox="1"/>
          <p:nvPr/>
        </p:nvSpPr>
        <p:spPr>
          <a:xfrm rot="259521">
            <a:off x="6502924" y="3311937"/>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extBox 7">
            <a:extLst>
              <a:ext uri="{FF2B5EF4-FFF2-40B4-BE49-F238E27FC236}">
                <a16:creationId xmlns:a16="http://schemas.microsoft.com/office/drawing/2014/main" id="{64FE4C89-BDC8-B0D5-84B3-CD606A83C4FC}"/>
              </a:ext>
            </a:extLst>
          </p:cNvPr>
          <p:cNvSpPr txBox="1"/>
          <p:nvPr/>
        </p:nvSpPr>
        <p:spPr>
          <a:xfrm rot="259521">
            <a:off x="6823951" y="4710246"/>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1" name="TextBox 10">
            <a:extLst>
              <a:ext uri="{FF2B5EF4-FFF2-40B4-BE49-F238E27FC236}">
                <a16:creationId xmlns:a16="http://schemas.microsoft.com/office/drawing/2014/main" id="{7810B2E2-F85F-B2FD-9AD3-34AAEDF5DB44}"/>
              </a:ext>
            </a:extLst>
          </p:cNvPr>
          <p:cNvSpPr txBox="1"/>
          <p:nvPr/>
        </p:nvSpPr>
        <p:spPr>
          <a:xfrm rot="13279865">
            <a:off x="11171302" y="2170299"/>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2" name="TextBox 11">
            <a:extLst>
              <a:ext uri="{FF2B5EF4-FFF2-40B4-BE49-F238E27FC236}">
                <a16:creationId xmlns:a16="http://schemas.microsoft.com/office/drawing/2014/main" id="{2C4D1F23-CDFE-5262-E93B-8F39C34C72FD}"/>
              </a:ext>
            </a:extLst>
          </p:cNvPr>
          <p:cNvSpPr txBox="1"/>
          <p:nvPr/>
        </p:nvSpPr>
        <p:spPr>
          <a:xfrm rot="13321228">
            <a:off x="10512897" y="3422187"/>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3997638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CC5F1-87C3-3F9D-6A2C-85957276F4F5}"/>
              </a:ext>
            </a:extLst>
          </p:cNvPr>
          <p:cNvPicPr>
            <a:picLocks noChangeAspect="1"/>
          </p:cNvPicPr>
          <p:nvPr/>
        </p:nvPicPr>
        <p:blipFill>
          <a:blip r:embed="rId2"/>
          <a:stretch>
            <a:fillRect/>
          </a:stretch>
        </p:blipFill>
        <p:spPr>
          <a:xfrm>
            <a:off x="2895599" y="393206"/>
            <a:ext cx="5649139" cy="5893294"/>
          </a:xfrm>
          <a:prstGeom prst="rect">
            <a:avLst/>
          </a:prstGeom>
        </p:spPr>
      </p:pic>
      <p:pic>
        <p:nvPicPr>
          <p:cNvPr id="4" name="Picture 3">
            <a:extLst>
              <a:ext uri="{FF2B5EF4-FFF2-40B4-BE49-F238E27FC236}">
                <a16:creationId xmlns:a16="http://schemas.microsoft.com/office/drawing/2014/main" id="{5E1A9A95-7218-615A-23F4-40842725FABC}"/>
              </a:ext>
            </a:extLst>
          </p:cNvPr>
          <p:cNvPicPr>
            <a:picLocks noChangeAspect="1"/>
          </p:cNvPicPr>
          <p:nvPr/>
        </p:nvPicPr>
        <p:blipFill>
          <a:blip r:embed="rId3"/>
          <a:stretch>
            <a:fillRect/>
          </a:stretch>
        </p:blipFill>
        <p:spPr>
          <a:xfrm>
            <a:off x="241299" y="2324100"/>
            <a:ext cx="11976100" cy="3962400"/>
          </a:xfrm>
          <a:prstGeom prst="rect">
            <a:avLst/>
          </a:prstGeom>
        </p:spPr>
      </p:pic>
    </p:spTree>
    <p:extLst>
      <p:ext uri="{BB962C8B-B14F-4D97-AF65-F5344CB8AC3E}">
        <p14:creationId xmlns:p14="http://schemas.microsoft.com/office/powerpoint/2010/main" val="2002806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23EA5-0E16-71ED-12D6-6C402BA8D324}"/>
              </a:ext>
            </a:extLst>
          </p:cNvPr>
          <p:cNvPicPr>
            <a:picLocks noChangeAspect="1"/>
          </p:cNvPicPr>
          <p:nvPr/>
        </p:nvPicPr>
        <p:blipFill>
          <a:blip r:embed="rId2"/>
          <a:stretch>
            <a:fillRect/>
          </a:stretch>
        </p:blipFill>
        <p:spPr>
          <a:xfrm>
            <a:off x="520748" y="1625600"/>
            <a:ext cx="4835710" cy="3234975"/>
          </a:xfrm>
          <a:prstGeom prst="rect">
            <a:avLst/>
          </a:prstGeom>
        </p:spPr>
      </p:pic>
      <p:sp>
        <p:nvSpPr>
          <p:cNvPr id="6" name="Right Arrow 5">
            <a:extLst>
              <a:ext uri="{FF2B5EF4-FFF2-40B4-BE49-F238E27FC236}">
                <a16:creationId xmlns:a16="http://schemas.microsoft.com/office/drawing/2014/main" id="{399B1F96-EB47-B93C-346C-1DB930B5159D}"/>
              </a:ext>
            </a:extLst>
          </p:cNvPr>
          <p:cNvSpPr/>
          <p:nvPr/>
        </p:nvSpPr>
        <p:spPr>
          <a:xfrm>
            <a:off x="5829300" y="2901921"/>
            <a:ext cx="978408" cy="656111"/>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90DB7AFE-BD10-2DCD-3D5C-09B74890CEE5}"/>
              </a:ext>
            </a:extLst>
          </p:cNvPr>
          <p:cNvPicPr>
            <a:picLocks noChangeAspect="1"/>
          </p:cNvPicPr>
          <p:nvPr/>
        </p:nvPicPr>
        <p:blipFill>
          <a:blip r:embed="rId3"/>
          <a:stretch>
            <a:fillRect/>
          </a:stretch>
        </p:blipFill>
        <p:spPr>
          <a:xfrm>
            <a:off x="6937238" y="743912"/>
            <a:ext cx="5045236" cy="5263290"/>
          </a:xfrm>
          <a:prstGeom prst="rect">
            <a:avLst/>
          </a:prstGeom>
        </p:spPr>
      </p:pic>
    </p:spTree>
    <p:extLst>
      <p:ext uri="{BB962C8B-B14F-4D97-AF65-F5344CB8AC3E}">
        <p14:creationId xmlns:p14="http://schemas.microsoft.com/office/powerpoint/2010/main" val="39486502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EA0AA1-44B8-8C7A-D656-4A24B7E57DCA}"/>
              </a:ext>
            </a:extLst>
          </p:cNvPr>
          <p:cNvSpPr>
            <a:spLocks noGrp="1"/>
          </p:cNvSpPr>
          <p:nvPr>
            <p:ph type="title"/>
          </p:nvPr>
        </p:nvSpPr>
        <p:spPr>
          <a:xfrm>
            <a:off x="814921" y="869330"/>
            <a:ext cx="10562164" cy="3054970"/>
          </a:xfrm>
        </p:spPr>
        <p:txBody>
          <a:bodyPr/>
          <a:lstStyle/>
          <a:p>
            <a:pPr fontAlgn="base"/>
            <a:r>
              <a:rPr lang="en-GB" dirty="0"/>
              <a:t>A trace is a directed acyclic graph (DAG) of </a:t>
            </a:r>
            <a:r>
              <a:rPr lang="en-GB" i="1" dirty="0">
                <a:solidFill>
                  <a:schemeClr val="accent3"/>
                </a:solidFill>
              </a:rPr>
              <a:t>spans*</a:t>
            </a:r>
            <a:r>
              <a:rPr lang="en-GB" dirty="0"/>
              <a:t>, where the edges between spans are called </a:t>
            </a:r>
            <a:r>
              <a:rPr lang="en-GB" i="1" dirty="0">
                <a:solidFill>
                  <a:schemeClr val="accent3"/>
                </a:solidFill>
              </a:rPr>
              <a:t>references</a:t>
            </a:r>
            <a:r>
              <a:rPr lang="en-GB" dirty="0"/>
              <a:t>.</a:t>
            </a:r>
            <a:br>
              <a:rPr lang="en-GB" dirty="0"/>
            </a:br>
            <a:br>
              <a:rPr lang="en-GB" dirty="0"/>
            </a:br>
            <a:endParaRPr lang="en-US" dirty="0"/>
          </a:p>
        </p:txBody>
      </p:sp>
      <p:sp>
        <p:nvSpPr>
          <p:cNvPr id="4" name="Rectangle 3">
            <a:extLst>
              <a:ext uri="{FF2B5EF4-FFF2-40B4-BE49-F238E27FC236}">
                <a16:creationId xmlns:a16="http://schemas.microsoft.com/office/drawing/2014/main" id="{45E17DC2-EE25-9287-FD2B-636E5A032C35}"/>
              </a:ext>
            </a:extLst>
          </p:cNvPr>
          <p:cNvSpPr/>
          <p:nvPr/>
        </p:nvSpPr>
        <p:spPr>
          <a:xfrm>
            <a:off x="3993501" y="3244334"/>
            <a:ext cx="184731" cy="369332"/>
          </a:xfrm>
          <a:prstGeom prst="rect">
            <a:avLst/>
          </a:prstGeom>
        </p:spPr>
        <p:txBody>
          <a:bodyPr wrap="none">
            <a:spAutoFit/>
          </a:bodyPr>
          <a:lstStyle/>
          <a:p>
            <a:endParaRPr lang="en-US" dirty="0"/>
          </a:p>
        </p:txBody>
      </p:sp>
      <p:sp>
        <p:nvSpPr>
          <p:cNvPr id="5" name="Title 2">
            <a:extLst>
              <a:ext uri="{FF2B5EF4-FFF2-40B4-BE49-F238E27FC236}">
                <a16:creationId xmlns:a16="http://schemas.microsoft.com/office/drawing/2014/main" id="{12432AFF-5A82-F64A-FA72-25F169BD8137}"/>
              </a:ext>
            </a:extLst>
          </p:cNvPr>
          <p:cNvSpPr txBox="1">
            <a:spLocks/>
          </p:cNvSpPr>
          <p:nvPr/>
        </p:nvSpPr>
        <p:spPr>
          <a:xfrm>
            <a:off x="2326221" y="4133230"/>
            <a:ext cx="10562164" cy="305497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br>
              <a:rPr lang="en-GB" dirty="0"/>
            </a:br>
            <a:endParaRPr lang="en-US" dirty="0"/>
          </a:p>
        </p:txBody>
      </p:sp>
      <p:sp>
        <p:nvSpPr>
          <p:cNvPr id="6" name="Title 2">
            <a:extLst>
              <a:ext uri="{FF2B5EF4-FFF2-40B4-BE49-F238E27FC236}">
                <a16:creationId xmlns:a16="http://schemas.microsoft.com/office/drawing/2014/main" id="{80D3653E-406B-278E-0033-5A82FC1FC0A4}"/>
              </a:ext>
            </a:extLst>
          </p:cNvPr>
          <p:cNvSpPr txBox="1">
            <a:spLocks/>
          </p:cNvSpPr>
          <p:nvPr/>
        </p:nvSpPr>
        <p:spPr>
          <a:xfrm>
            <a:off x="2895603" y="5731829"/>
            <a:ext cx="8481479" cy="927049"/>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dirty="0"/>
              <a:t>*hold tight, I’ll explain.</a:t>
            </a:r>
            <a:endParaRPr lang="en-US" dirty="0"/>
          </a:p>
        </p:txBody>
      </p:sp>
    </p:spTree>
    <p:extLst>
      <p:ext uri="{BB962C8B-B14F-4D97-AF65-F5344CB8AC3E}">
        <p14:creationId xmlns:p14="http://schemas.microsoft.com/office/powerpoint/2010/main" val="2443652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CC5F1-87C3-3F9D-6A2C-85957276F4F5}"/>
              </a:ext>
            </a:extLst>
          </p:cNvPr>
          <p:cNvPicPr>
            <a:picLocks noChangeAspect="1"/>
          </p:cNvPicPr>
          <p:nvPr/>
        </p:nvPicPr>
        <p:blipFill>
          <a:blip r:embed="rId2"/>
          <a:stretch>
            <a:fillRect/>
          </a:stretch>
        </p:blipFill>
        <p:spPr>
          <a:xfrm>
            <a:off x="2895599" y="393206"/>
            <a:ext cx="5649139" cy="5893294"/>
          </a:xfrm>
          <a:prstGeom prst="rect">
            <a:avLst/>
          </a:prstGeom>
        </p:spPr>
      </p:pic>
      <p:sp>
        <p:nvSpPr>
          <p:cNvPr id="3" name="Title 2">
            <a:extLst>
              <a:ext uri="{FF2B5EF4-FFF2-40B4-BE49-F238E27FC236}">
                <a16:creationId xmlns:a16="http://schemas.microsoft.com/office/drawing/2014/main" id="{70633874-1B08-76E5-1A84-E8618AAFE4E4}"/>
              </a:ext>
            </a:extLst>
          </p:cNvPr>
          <p:cNvSpPr>
            <a:spLocks noGrp="1"/>
          </p:cNvSpPr>
          <p:nvPr>
            <p:ph type="title"/>
          </p:nvPr>
        </p:nvSpPr>
        <p:spPr>
          <a:xfrm>
            <a:off x="5012082" y="1401336"/>
            <a:ext cx="1606672" cy="550231"/>
          </a:xfrm>
        </p:spPr>
        <p:txBody>
          <a:bodyPr/>
          <a:lstStyle/>
          <a:p>
            <a:r>
              <a:rPr lang="en-US" sz="4000" dirty="0"/>
              <a:t>Span*</a:t>
            </a:r>
          </a:p>
        </p:txBody>
      </p:sp>
      <p:sp>
        <p:nvSpPr>
          <p:cNvPr id="6" name="Title 2">
            <a:extLst>
              <a:ext uri="{FF2B5EF4-FFF2-40B4-BE49-F238E27FC236}">
                <a16:creationId xmlns:a16="http://schemas.microsoft.com/office/drawing/2014/main" id="{41AA4493-E617-357B-B57F-0156ACF54CC0}"/>
              </a:ext>
            </a:extLst>
          </p:cNvPr>
          <p:cNvSpPr txBox="1">
            <a:spLocks/>
          </p:cNvSpPr>
          <p:nvPr/>
        </p:nvSpPr>
        <p:spPr>
          <a:xfrm>
            <a:off x="5202582" y="2789622"/>
            <a:ext cx="1416172" cy="55023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a:t>Span</a:t>
            </a:r>
            <a:endParaRPr lang="en-US" sz="4000" dirty="0"/>
          </a:p>
        </p:txBody>
      </p:sp>
      <p:sp>
        <p:nvSpPr>
          <p:cNvPr id="7" name="Title 2">
            <a:extLst>
              <a:ext uri="{FF2B5EF4-FFF2-40B4-BE49-F238E27FC236}">
                <a16:creationId xmlns:a16="http://schemas.microsoft.com/office/drawing/2014/main" id="{057C4FA9-032C-4F33-C32C-C38660072692}"/>
              </a:ext>
            </a:extLst>
          </p:cNvPr>
          <p:cNvSpPr txBox="1">
            <a:spLocks/>
          </p:cNvSpPr>
          <p:nvPr/>
        </p:nvSpPr>
        <p:spPr>
          <a:xfrm>
            <a:off x="5387914" y="4177908"/>
            <a:ext cx="1416172" cy="55023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a:t>Span</a:t>
            </a:r>
            <a:endParaRPr lang="en-US" sz="4000" dirty="0"/>
          </a:p>
        </p:txBody>
      </p:sp>
      <p:sp>
        <p:nvSpPr>
          <p:cNvPr id="8" name="Title 2">
            <a:extLst>
              <a:ext uri="{FF2B5EF4-FFF2-40B4-BE49-F238E27FC236}">
                <a16:creationId xmlns:a16="http://schemas.microsoft.com/office/drawing/2014/main" id="{1F2ABB99-A6AB-080A-A0AB-20F327B362B0}"/>
              </a:ext>
            </a:extLst>
          </p:cNvPr>
          <p:cNvSpPr txBox="1">
            <a:spLocks/>
          </p:cNvSpPr>
          <p:nvPr/>
        </p:nvSpPr>
        <p:spPr>
          <a:xfrm>
            <a:off x="5387914" y="5732086"/>
            <a:ext cx="1416172" cy="55023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a:t>Span</a:t>
            </a:r>
            <a:endParaRPr lang="en-US" sz="4000" dirty="0"/>
          </a:p>
        </p:txBody>
      </p:sp>
    </p:spTree>
    <p:extLst>
      <p:ext uri="{BB962C8B-B14F-4D97-AF65-F5344CB8AC3E}">
        <p14:creationId xmlns:p14="http://schemas.microsoft.com/office/powerpoint/2010/main" val="172775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74B84-1F38-21A3-6551-D0AFC9CF24EF}"/>
              </a:ext>
            </a:extLst>
          </p:cNvPr>
          <p:cNvSpPr>
            <a:spLocks noGrp="1"/>
          </p:cNvSpPr>
          <p:nvPr>
            <p:ph type="title"/>
          </p:nvPr>
        </p:nvSpPr>
        <p:spPr>
          <a:xfrm>
            <a:off x="814921" y="869330"/>
            <a:ext cx="5687479" cy="2712070"/>
          </a:xfrm>
        </p:spPr>
        <p:txBody>
          <a:bodyPr/>
          <a:lstStyle/>
          <a:p>
            <a:r>
              <a:rPr lang="en-US" dirty="0"/>
              <a:t>Cognitive (observability) Load </a:t>
            </a:r>
          </a:p>
        </p:txBody>
      </p:sp>
      <p:pic>
        <p:nvPicPr>
          <p:cNvPr id="4" name="Picture 3">
            <a:extLst>
              <a:ext uri="{FF2B5EF4-FFF2-40B4-BE49-F238E27FC236}">
                <a16:creationId xmlns:a16="http://schemas.microsoft.com/office/drawing/2014/main" id="{126CABD0-ABC0-0C87-D4EE-2990EEED2A0A}"/>
              </a:ext>
            </a:extLst>
          </p:cNvPr>
          <p:cNvPicPr>
            <a:picLocks noChangeAspect="1"/>
          </p:cNvPicPr>
          <p:nvPr/>
        </p:nvPicPr>
        <p:blipFill>
          <a:blip r:embed="rId2"/>
          <a:stretch>
            <a:fillRect/>
          </a:stretch>
        </p:blipFill>
        <p:spPr>
          <a:xfrm>
            <a:off x="7479178" y="0"/>
            <a:ext cx="3264223" cy="6489700"/>
          </a:xfrm>
          <a:prstGeom prst="rect">
            <a:avLst/>
          </a:prstGeom>
        </p:spPr>
      </p:pic>
      <p:cxnSp>
        <p:nvCxnSpPr>
          <p:cNvPr id="6" name="Straight Arrow Connector 5">
            <a:extLst>
              <a:ext uri="{FF2B5EF4-FFF2-40B4-BE49-F238E27FC236}">
                <a16:creationId xmlns:a16="http://schemas.microsoft.com/office/drawing/2014/main" id="{B44E14F2-8ADF-CB9A-A340-5CAEA03DCD8B}"/>
              </a:ext>
            </a:extLst>
          </p:cNvPr>
          <p:cNvCxnSpPr>
            <a:cxnSpLocks/>
          </p:cNvCxnSpPr>
          <p:nvPr/>
        </p:nvCxnSpPr>
        <p:spPr>
          <a:xfrm>
            <a:off x="5867400" y="2514600"/>
            <a:ext cx="1231900" cy="914400"/>
          </a:xfrm>
          <a:prstGeom prst="straightConnector1">
            <a:avLst/>
          </a:prstGeom>
          <a:ln w="152400">
            <a:tailEnd type="triangle"/>
          </a:ln>
        </p:spPr>
        <p:style>
          <a:lnRef idx="1">
            <a:schemeClr val="accent1"/>
          </a:lnRef>
          <a:fillRef idx="0">
            <a:schemeClr val="accent1"/>
          </a:fillRef>
          <a:effectRef idx="0">
            <a:schemeClr val="accent1"/>
          </a:effectRef>
          <a:fontRef idx="minor">
            <a:schemeClr val="tx1"/>
          </a:fontRef>
        </p:style>
      </p:cxnSp>
      <p:sp>
        <p:nvSpPr>
          <p:cNvPr id="9" name="Title 2">
            <a:extLst>
              <a:ext uri="{FF2B5EF4-FFF2-40B4-BE49-F238E27FC236}">
                <a16:creationId xmlns:a16="http://schemas.microsoft.com/office/drawing/2014/main" id="{18E8A171-5475-DDD9-8AD6-E551939F5907}"/>
              </a:ext>
            </a:extLst>
          </p:cNvPr>
          <p:cNvSpPr txBox="1">
            <a:spLocks/>
          </p:cNvSpPr>
          <p:nvPr/>
        </p:nvSpPr>
        <p:spPr>
          <a:xfrm>
            <a:off x="7674040" y="2133600"/>
            <a:ext cx="3132539" cy="144780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solidFill>
                  <a:schemeClr val="accent1"/>
                </a:solidFill>
              </a:rPr>
              <a:t>Thinking</a:t>
            </a:r>
          </a:p>
        </p:txBody>
      </p:sp>
    </p:spTree>
    <p:extLst>
      <p:ext uri="{BB962C8B-B14F-4D97-AF65-F5344CB8AC3E}">
        <p14:creationId xmlns:p14="http://schemas.microsoft.com/office/powerpoint/2010/main" val="34544679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CC5F1-87C3-3F9D-6A2C-85957276F4F5}"/>
              </a:ext>
            </a:extLst>
          </p:cNvPr>
          <p:cNvPicPr>
            <a:picLocks noChangeAspect="1"/>
          </p:cNvPicPr>
          <p:nvPr/>
        </p:nvPicPr>
        <p:blipFill>
          <a:blip r:embed="rId2"/>
          <a:stretch>
            <a:fillRect/>
          </a:stretch>
        </p:blipFill>
        <p:spPr>
          <a:xfrm>
            <a:off x="2895599" y="393206"/>
            <a:ext cx="5649139" cy="5893294"/>
          </a:xfrm>
          <a:prstGeom prst="rect">
            <a:avLst/>
          </a:prstGeom>
        </p:spPr>
      </p:pic>
      <p:sp>
        <p:nvSpPr>
          <p:cNvPr id="3" name="Title 2">
            <a:extLst>
              <a:ext uri="{FF2B5EF4-FFF2-40B4-BE49-F238E27FC236}">
                <a16:creationId xmlns:a16="http://schemas.microsoft.com/office/drawing/2014/main" id="{70633874-1B08-76E5-1A84-E8618AAFE4E4}"/>
              </a:ext>
            </a:extLst>
          </p:cNvPr>
          <p:cNvSpPr>
            <a:spLocks noGrp="1"/>
          </p:cNvSpPr>
          <p:nvPr>
            <p:ph type="title"/>
          </p:nvPr>
        </p:nvSpPr>
        <p:spPr>
          <a:xfrm>
            <a:off x="5012082" y="1401336"/>
            <a:ext cx="1606672" cy="550231"/>
          </a:xfrm>
        </p:spPr>
        <p:txBody>
          <a:bodyPr/>
          <a:lstStyle/>
          <a:p>
            <a:r>
              <a:rPr lang="en-US" sz="4000" dirty="0"/>
              <a:t>Span*</a:t>
            </a:r>
          </a:p>
        </p:txBody>
      </p:sp>
      <p:sp>
        <p:nvSpPr>
          <p:cNvPr id="6" name="Title 2">
            <a:extLst>
              <a:ext uri="{FF2B5EF4-FFF2-40B4-BE49-F238E27FC236}">
                <a16:creationId xmlns:a16="http://schemas.microsoft.com/office/drawing/2014/main" id="{41AA4493-E617-357B-B57F-0156ACF54CC0}"/>
              </a:ext>
            </a:extLst>
          </p:cNvPr>
          <p:cNvSpPr txBox="1">
            <a:spLocks/>
          </p:cNvSpPr>
          <p:nvPr/>
        </p:nvSpPr>
        <p:spPr>
          <a:xfrm>
            <a:off x="5202582" y="2789622"/>
            <a:ext cx="1416172" cy="55023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a:t>Span</a:t>
            </a:r>
            <a:endParaRPr lang="en-US" sz="4000" dirty="0"/>
          </a:p>
        </p:txBody>
      </p:sp>
      <p:sp>
        <p:nvSpPr>
          <p:cNvPr id="7" name="Title 2">
            <a:extLst>
              <a:ext uri="{FF2B5EF4-FFF2-40B4-BE49-F238E27FC236}">
                <a16:creationId xmlns:a16="http://schemas.microsoft.com/office/drawing/2014/main" id="{057C4FA9-032C-4F33-C32C-C38660072692}"/>
              </a:ext>
            </a:extLst>
          </p:cNvPr>
          <p:cNvSpPr txBox="1">
            <a:spLocks/>
          </p:cNvSpPr>
          <p:nvPr/>
        </p:nvSpPr>
        <p:spPr>
          <a:xfrm>
            <a:off x="5387914" y="4177908"/>
            <a:ext cx="1416172" cy="55023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a:t>Span</a:t>
            </a:r>
            <a:endParaRPr lang="en-US" sz="4000" dirty="0"/>
          </a:p>
        </p:txBody>
      </p:sp>
      <p:sp>
        <p:nvSpPr>
          <p:cNvPr id="8" name="Title 2">
            <a:extLst>
              <a:ext uri="{FF2B5EF4-FFF2-40B4-BE49-F238E27FC236}">
                <a16:creationId xmlns:a16="http://schemas.microsoft.com/office/drawing/2014/main" id="{1F2ABB99-A6AB-080A-A0AB-20F327B362B0}"/>
              </a:ext>
            </a:extLst>
          </p:cNvPr>
          <p:cNvSpPr txBox="1">
            <a:spLocks/>
          </p:cNvSpPr>
          <p:nvPr/>
        </p:nvSpPr>
        <p:spPr>
          <a:xfrm>
            <a:off x="5387914" y="5732086"/>
            <a:ext cx="1416172" cy="55023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a:t>Span</a:t>
            </a:r>
            <a:endParaRPr lang="en-US" sz="4000" dirty="0"/>
          </a:p>
        </p:txBody>
      </p:sp>
      <p:sp>
        <p:nvSpPr>
          <p:cNvPr id="9" name="Title 2">
            <a:extLst>
              <a:ext uri="{FF2B5EF4-FFF2-40B4-BE49-F238E27FC236}">
                <a16:creationId xmlns:a16="http://schemas.microsoft.com/office/drawing/2014/main" id="{3A0BE2E7-0E39-E539-F0D0-2300FA142AC5}"/>
              </a:ext>
            </a:extLst>
          </p:cNvPr>
          <p:cNvSpPr txBox="1">
            <a:spLocks/>
          </p:cNvSpPr>
          <p:nvPr/>
        </p:nvSpPr>
        <p:spPr>
          <a:xfrm>
            <a:off x="190503" y="4093742"/>
            <a:ext cx="4076697" cy="2188575"/>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dirty="0"/>
              <a:t>*a ‘hop’ along the flow</a:t>
            </a:r>
            <a:endParaRPr lang="en-US" dirty="0"/>
          </a:p>
        </p:txBody>
      </p:sp>
    </p:spTree>
    <p:extLst>
      <p:ext uri="{BB962C8B-B14F-4D97-AF65-F5344CB8AC3E}">
        <p14:creationId xmlns:p14="http://schemas.microsoft.com/office/powerpoint/2010/main" val="3168643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CC5F1-87C3-3F9D-6A2C-85957276F4F5}"/>
              </a:ext>
            </a:extLst>
          </p:cNvPr>
          <p:cNvPicPr>
            <a:picLocks noChangeAspect="1"/>
          </p:cNvPicPr>
          <p:nvPr/>
        </p:nvPicPr>
        <p:blipFill>
          <a:blip r:embed="rId2"/>
          <a:stretch>
            <a:fillRect/>
          </a:stretch>
        </p:blipFill>
        <p:spPr>
          <a:xfrm>
            <a:off x="2895599" y="393206"/>
            <a:ext cx="5649139" cy="5893294"/>
          </a:xfrm>
          <a:prstGeom prst="rect">
            <a:avLst/>
          </a:prstGeom>
        </p:spPr>
      </p:pic>
      <p:sp>
        <p:nvSpPr>
          <p:cNvPr id="3" name="Title 2">
            <a:extLst>
              <a:ext uri="{FF2B5EF4-FFF2-40B4-BE49-F238E27FC236}">
                <a16:creationId xmlns:a16="http://schemas.microsoft.com/office/drawing/2014/main" id="{70633874-1B08-76E5-1A84-E8618AAFE4E4}"/>
              </a:ext>
            </a:extLst>
          </p:cNvPr>
          <p:cNvSpPr>
            <a:spLocks noGrp="1"/>
          </p:cNvSpPr>
          <p:nvPr>
            <p:ph type="title"/>
          </p:nvPr>
        </p:nvSpPr>
        <p:spPr>
          <a:xfrm>
            <a:off x="5012082" y="1401336"/>
            <a:ext cx="1606672" cy="550231"/>
          </a:xfrm>
        </p:spPr>
        <p:txBody>
          <a:bodyPr/>
          <a:lstStyle/>
          <a:p>
            <a:r>
              <a:rPr lang="en-US" sz="4000" dirty="0"/>
              <a:t>Span*</a:t>
            </a:r>
          </a:p>
        </p:txBody>
      </p:sp>
      <p:sp>
        <p:nvSpPr>
          <p:cNvPr id="6" name="Title 2">
            <a:extLst>
              <a:ext uri="{FF2B5EF4-FFF2-40B4-BE49-F238E27FC236}">
                <a16:creationId xmlns:a16="http://schemas.microsoft.com/office/drawing/2014/main" id="{41AA4493-E617-357B-B57F-0156ACF54CC0}"/>
              </a:ext>
            </a:extLst>
          </p:cNvPr>
          <p:cNvSpPr txBox="1">
            <a:spLocks/>
          </p:cNvSpPr>
          <p:nvPr/>
        </p:nvSpPr>
        <p:spPr>
          <a:xfrm>
            <a:off x="5202582" y="2789622"/>
            <a:ext cx="1416172" cy="55023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a:t>Span</a:t>
            </a:r>
            <a:endParaRPr lang="en-US" sz="4000" dirty="0"/>
          </a:p>
        </p:txBody>
      </p:sp>
      <p:sp>
        <p:nvSpPr>
          <p:cNvPr id="7" name="Title 2">
            <a:extLst>
              <a:ext uri="{FF2B5EF4-FFF2-40B4-BE49-F238E27FC236}">
                <a16:creationId xmlns:a16="http://schemas.microsoft.com/office/drawing/2014/main" id="{057C4FA9-032C-4F33-C32C-C38660072692}"/>
              </a:ext>
            </a:extLst>
          </p:cNvPr>
          <p:cNvSpPr txBox="1">
            <a:spLocks/>
          </p:cNvSpPr>
          <p:nvPr/>
        </p:nvSpPr>
        <p:spPr>
          <a:xfrm>
            <a:off x="5387914" y="4177908"/>
            <a:ext cx="1416172" cy="55023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a:t>Span</a:t>
            </a:r>
            <a:endParaRPr lang="en-US" sz="4000" dirty="0"/>
          </a:p>
        </p:txBody>
      </p:sp>
      <p:sp>
        <p:nvSpPr>
          <p:cNvPr id="8" name="Title 2">
            <a:extLst>
              <a:ext uri="{FF2B5EF4-FFF2-40B4-BE49-F238E27FC236}">
                <a16:creationId xmlns:a16="http://schemas.microsoft.com/office/drawing/2014/main" id="{1F2ABB99-A6AB-080A-A0AB-20F327B362B0}"/>
              </a:ext>
            </a:extLst>
          </p:cNvPr>
          <p:cNvSpPr txBox="1">
            <a:spLocks/>
          </p:cNvSpPr>
          <p:nvPr/>
        </p:nvSpPr>
        <p:spPr>
          <a:xfrm>
            <a:off x="5387914" y="5732086"/>
            <a:ext cx="1416172" cy="55023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a:t>Span</a:t>
            </a:r>
            <a:endParaRPr lang="en-US" sz="4000" dirty="0"/>
          </a:p>
        </p:txBody>
      </p:sp>
      <p:sp>
        <p:nvSpPr>
          <p:cNvPr id="9" name="Title 2">
            <a:extLst>
              <a:ext uri="{FF2B5EF4-FFF2-40B4-BE49-F238E27FC236}">
                <a16:creationId xmlns:a16="http://schemas.microsoft.com/office/drawing/2014/main" id="{3A0BE2E7-0E39-E539-F0D0-2300FA142AC5}"/>
              </a:ext>
            </a:extLst>
          </p:cNvPr>
          <p:cNvSpPr txBox="1">
            <a:spLocks/>
          </p:cNvSpPr>
          <p:nvPr/>
        </p:nvSpPr>
        <p:spPr>
          <a:xfrm>
            <a:off x="190503" y="4093742"/>
            <a:ext cx="4076697" cy="2188575"/>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dirty="0"/>
              <a:t>*a ‘hop’ along the flow</a:t>
            </a:r>
            <a:endParaRPr lang="en-US" dirty="0"/>
          </a:p>
        </p:txBody>
      </p:sp>
    </p:spTree>
    <p:extLst>
      <p:ext uri="{BB962C8B-B14F-4D97-AF65-F5344CB8AC3E}">
        <p14:creationId xmlns:p14="http://schemas.microsoft.com/office/powerpoint/2010/main" val="467647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CC5F1-87C3-3F9D-6A2C-85957276F4F5}"/>
              </a:ext>
            </a:extLst>
          </p:cNvPr>
          <p:cNvPicPr>
            <a:picLocks noChangeAspect="1"/>
          </p:cNvPicPr>
          <p:nvPr/>
        </p:nvPicPr>
        <p:blipFill>
          <a:blip r:embed="rId2"/>
          <a:stretch>
            <a:fillRect/>
          </a:stretch>
        </p:blipFill>
        <p:spPr>
          <a:xfrm>
            <a:off x="2895599" y="393206"/>
            <a:ext cx="5649139" cy="5893294"/>
          </a:xfrm>
          <a:prstGeom prst="rect">
            <a:avLst/>
          </a:prstGeom>
        </p:spPr>
      </p:pic>
      <p:sp>
        <p:nvSpPr>
          <p:cNvPr id="11" name="Title 2">
            <a:extLst>
              <a:ext uri="{FF2B5EF4-FFF2-40B4-BE49-F238E27FC236}">
                <a16:creationId xmlns:a16="http://schemas.microsoft.com/office/drawing/2014/main" id="{89970EAD-ABE5-3E07-3B2B-F55CA8CA186A}"/>
              </a:ext>
            </a:extLst>
          </p:cNvPr>
          <p:cNvSpPr txBox="1">
            <a:spLocks/>
          </p:cNvSpPr>
          <p:nvPr/>
        </p:nvSpPr>
        <p:spPr>
          <a:xfrm>
            <a:off x="190503" y="414286"/>
            <a:ext cx="2999563" cy="685938"/>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sz="4000" dirty="0"/>
              <a:t>A reference</a:t>
            </a:r>
            <a:endParaRPr lang="en-US" sz="4000" dirty="0"/>
          </a:p>
        </p:txBody>
      </p:sp>
      <p:sp>
        <p:nvSpPr>
          <p:cNvPr id="12" name="TextBox 11">
            <a:extLst>
              <a:ext uri="{FF2B5EF4-FFF2-40B4-BE49-F238E27FC236}">
                <a16:creationId xmlns:a16="http://schemas.microsoft.com/office/drawing/2014/main" id="{C463A821-B639-C64D-8AD3-6770527313A3}"/>
              </a:ext>
            </a:extLst>
          </p:cNvPr>
          <p:cNvSpPr txBox="1"/>
          <p:nvPr/>
        </p:nvSpPr>
        <p:spPr>
          <a:xfrm rot="2094330">
            <a:off x="1809819" y="986178"/>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32012418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CC5F1-87C3-3F9D-6A2C-85957276F4F5}"/>
              </a:ext>
            </a:extLst>
          </p:cNvPr>
          <p:cNvPicPr>
            <a:picLocks noChangeAspect="1"/>
          </p:cNvPicPr>
          <p:nvPr/>
        </p:nvPicPr>
        <p:blipFill>
          <a:blip r:embed="rId2"/>
          <a:stretch>
            <a:fillRect/>
          </a:stretch>
        </p:blipFill>
        <p:spPr>
          <a:xfrm>
            <a:off x="2895599" y="393206"/>
            <a:ext cx="5649139" cy="5893294"/>
          </a:xfrm>
          <a:prstGeom prst="rect">
            <a:avLst/>
          </a:prstGeom>
        </p:spPr>
      </p:pic>
      <p:sp>
        <p:nvSpPr>
          <p:cNvPr id="10" name="Title 2">
            <a:extLst>
              <a:ext uri="{FF2B5EF4-FFF2-40B4-BE49-F238E27FC236}">
                <a16:creationId xmlns:a16="http://schemas.microsoft.com/office/drawing/2014/main" id="{55411020-7B1E-6FE2-DEE9-1192F252F0C7}"/>
              </a:ext>
            </a:extLst>
          </p:cNvPr>
          <p:cNvSpPr txBox="1">
            <a:spLocks/>
          </p:cNvSpPr>
          <p:nvPr/>
        </p:nvSpPr>
        <p:spPr>
          <a:xfrm>
            <a:off x="9075103" y="3407804"/>
            <a:ext cx="2999563" cy="685938"/>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sz="4000" dirty="0"/>
              <a:t>Another reference</a:t>
            </a:r>
            <a:endParaRPr lang="en-US" sz="4000" dirty="0"/>
          </a:p>
        </p:txBody>
      </p:sp>
      <p:sp>
        <p:nvSpPr>
          <p:cNvPr id="11" name="Title 2">
            <a:extLst>
              <a:ext uri="{FF2B5EF4-FFF2-40B4-BE49-F238E27FC236}">
                <a16:creationId xmlns:a16="http://schemas.microsoft.com/office/drawing/2014/main" id="{89970EAD-ABE5-3E07-3B2B-F55CA8CA186A}"/>
              </a:ext>
            </a:extLst>
          </p:cNvPr>
          <p:cNvSpPr txBox="1">
            <a:spLocks/>
          </p:cNvSpPr>
          <p:nvPr/>
        </p:nvSpPr>
        <p:spPr>
          <a:xfrm>
            <a:off x="190503" y="414286"/>
            <a:ext cx="2999563" cy="685938"/>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sz="4000" dirty="0"/>
              <a:t>A reference</a:t>
            </a:r>
            <a:endParaRPr lang="en-US" sz="4000" dirty="0"/>
          </a:p>
        </p:txBody>
      </p:sp>
      <p:sp>
        <p:nvSpPr>
          <p:cNvPr id="12" name="TextBox 11">
            <a:extLst>
              <a:ext uri="{FF2B5EF4-FFF2-40B4-BE49-F238E27FC236}">
                <a16:creationId xmlns:a16="http://schemas.microsoft.com/office/drawing/2014/main" id="{C463A821-B639-C64D-8AD3-6770527313A3}"/>
              </a:ext>
            </a:extLst>
          </p:cNvPr>
          <p:cNvSpPr txBox="1"/>
          <p:nvPr/>
        </p:nvSpPr>
        <p:spPr>
          <a:xfrm rot="2094330">
            <a:off x="1809819" y="986178"/>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3" name="TextBox 12">
            <a:extLst>
              <a:ext uri="{FF2B5EF4-FFF2-40B4-BE49-F238E27FC236}">
                <a16:creationId xmlns:a16="http://schemas.microsoft.com/office/drawing/2014/main" id="{88FDC031-F8C6-7BAB-D1BC-AE2B9F7F8E69}"/>
              </a:ext>
            </a:extLst>
          </p:cNvPr>
          <p:cNvSpPr txBox="1"/>
          <p:nvPr/>
        </p:nvSpPr>
        <p:spPr>
          <a:xfrm rot="14031870">
            <a:off x="8617903" y="2133223"/>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1336113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60822-F9AB-0067-0121-588C1B2F845B}"/>
              </a:ext>
            </a:extLst>
          </p:cNvPr>
          <p:cNvPicPr>
            <a:picLocks noChangeAspect="1"/>
          </p:cNvPicPr>
          <p:nvPr/>
        </p:nvPicPr>
        <p:blipFill>
          <a:blip r:embed="rId2"/>
          <a:stretch>
            <a:fillRect/>
          </a:stretch>
        </p:blipFill>
        <p:spPr>
          <a:xfrm>
            <a:off x="6535331" y="241300"/>
            <a:ext cx="4856570" cy="5066470"/>
          </a:xfrm>
          <a:prstGeom prst="rect">
            <a:avLst/>
          </a:prstGeom>
        </p:spPr>
      </p:pic>
      <p:sp>
        <p:nvSpPr>
          <p:cNvPr id="6" name="Title 2">
            <a:extLst>
              <a:ext uri="{FF2B5EF4-FFF2-40B4-BE49-F238E27FC236}">
                <a16:creationId xmlns:a16="http://schemas.microsoft.com/office/drawing/2014/main" id="{57AE2B68-AA23-E225-6698-ECD37CA012EA}"/>
              </a:ext>
            </a:extLst>
          </p:cNvPr>
          <p:cNvSpPr txBox="1">
            <a:spLocks/>
          </p:cNvSpPr>
          <p:nvPr/>
        </p:nvSpPr>
        <p:spPr>
          <a:xfrm>
            <a:off x="319618" y="596900"/>
            <a:ext cx="6030382" cy="283210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sz="4000" dirty="0"/>
              <a:t>A directed acyclic graph (DAG) because…</a:t>
            </a:r>
          </a:p>
          <a:p>
            <a:pPr fontAlgn="base"/>
            <a:br>
              <a:rPr lang="en-GB" sz="4000" dirty="0"/>
            </a:br>
            <a:endParaRPr lang="en-US" sz="4000" dirty="0"/>
          </a:p>
        </p:txBody>
      </p:sp>
    </p:spTree>
    <p:extLst>
      <p:ext uri="{BB962C8B-B14F-4D97-AF65-F5344CB8AC3E}">
        <p14:creationId xmlns:p14="http://schemas.microsoft.com/office/powerpoint/2010/main" val="13444678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7AE2B68-AA23-E225-6698-ECD37CA012EA}"/>
              </a:ext>
            </a:extLst>
          </p:cNvPr>
          <p:cNvSpPr txBox="1">
            <a:spLocks/>
          </p:cNvSpPr>
          <p:nvPr/>
        </p:nvSpPr>
        <p:spPr>
          <a:xfrm>
            <a:off x="319618" y="596900"/>
            <a:ext cx="6030382" cy="2832100"/>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sz="4000" dirty="0"/>
              <a:t>A directed acyclic graph (DAG) because…</a:t>
            </a:r>
          </a:p>
          <a:p>
            <a:pPr fontAlgn="base"/>
            <a:endParaRPr lang="en-GB" sz="4000" dirty="0"/>
          </a:p>
          <a:p>
            <a:pPr fontAlgn="base"/>
            <a:r>
              <a:rPr lang="en-GB" sz="4000" dirty="0"/>
              <a:t>It goes in one single direction.</a:t>
            </a:r>
            <a:br>
              <a:rPr lang="en-GB" sz="4000" dirty="0"/>
            </a:br>
            <a:endParaRPr lang="en-US" sz="4000" dirty="0"/>
          </a:p>
        </p:txBody>
      </p:sp>
      <p:pic>
        <p:nvPicPr>
          <p:cNvPr id="2" name="Picture 1">
            <a:extLst>
              <a:ext uri="{FF2B5EF4-FFF2-40B4-BE49-F238E27FC236}">
                <a16:creationId xmlns:a16="http://schemas.microsoft.com/office/drawing/2014/main" id="{CBE84EEF-161F-6818-1744-17DEB8327311}"/>
              </a:ext>
            </a:extLst>
          </p:cNvPr>
          <p:cNvPicPr>
            <a:picLocks noChangeAspect="1"/>
          </p:cNvPicPr>
          <p:nvPr/>
        </p:nvPicPr>
        <p:blipFill>
          <a:blip r:embed="rId3"/>
          <a:stretch>
            <a:fillRect/>
          </a:stretch>
        </p:blipFill>
        <p:spPr>
          <a:xfrm>
            <a:off x="6261100" y="376849"/>
            <a:ext cx="5186059" cy="5410200"/>
          </a:xfrm>
          <a:prstGeom prst="rect">
            <a:avLst/>
          </a:prstGeom>
        </p:spPr>
      </p:pic>
      <p:sp>
        <p:nvSpPr>
          <p:cNvPr id="5" name="TextBox 4">
            <a:extLst>
              <a:ext uri="{FF2B5EF4-FFF2-40B4-BE49-F238E27FC236}">
                <a16:creationId xmlns:a16="http://schemas.microsoft.com/office/drawing/2014/main" id="{FC9640A0-3865-FDC6-A35F-973A8B7575C5}"/>
              </a:ext>
            </a:extLst>
          </p:cNvPr>
          <p:cNvSpPr txBox="1"/>
          <p:nvPr/>
        </p:nvSpPr>
        <p:spPr>
          <a:xfrm rot="2638236">
            <a:off x="6256365" y="1985936"/>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7" name="TextBox 6">
            <a:extLst>
              <a:ext uri="{FF2B5EF4-FFF2-40B4-BE49-F238E27FC236}">
                <a16:creationId xmlns:a16="http://schemas.microsoft.com/office/drawing/2014/main" id="{9D0B4763-D705-3DF1-6B58-0474394FAA80}"/>
              </a:ext>
            </a:extLst>
          </p:cNvPr>
          <p:cNvSpPr txBox="1"/>
          <p:nvPr/>
        </p:nvSpPr>
        <p:spPr>
          <a:xfrm rot="2406946">
            <a:off x="6687649" y="3268980"/>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extBox 7">
            <a:extLst>
              <a:ext uri="{FF2B5EF4-FFF2-40B4-BE49-F238E27FC236}">
                <a16:creationId xmlns:a16="http://schemas.microsoft.com/office/drawing/2014/main" id="{A7BC4544-A35C-A1EB-4338-FBC391B26B30}"/>
              </a:ext>
            </a:extLst>
          </p:cNvPr>
          <p:cNvSpPr txBox="1"/>
          <p:nvPr/>
        </p:nvSpPr>
        <p:spPr>
          <a:xfrm>
            <a:off x="8561138" y="4323081"/>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9" name="TextBox 8">
            <a:extLst>
              <a:ext uri="{FF2B5EF4-FFF2-40B4-BE49-F238E27FC236}">
                <a16:creationId xmlns:a16="http://schemas.microsoft.com/office/drawing/2014/main" id="{68A1C22F-7316-D405-1E04-F88B3E082002}"/>
              </a:ext>
            </a:extLst>
          </p:cNvPr>
          <p:cNvSpPr txBox="1"/>
          <p:nvPr/>
        </p:nvSpPr>
        <p:spPr>
          <a:xfrm rot="18150297">
            <a:off x="10263182" y="3256013"/>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0" name="TextBox 9">
            <a:extLst>
              <a:ext uri="{FF2B5EF4-FFF2-40B4-BE49-F238E27FC236}">
                <a16:creationId xmlns:a16="http://schemas.microsoft.com/office/drawing/2014/main" id="{F40486ED-FE4A-4758-4F84-A9379D2A3730}"/>
              </a:ext>
            </a:extLst>
          </p:cNvPr>
          <p:cNvSpPr txBox="1"/>
          <p:nvPr/>
        </p:nvSpPr>
        <p:spPr>
          <a:xfrm rot="17227542">
            <a:off x="10773017" y="2202080"/>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2321455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5C3F3A-9695-4A3B-4BAE-B3E56ED05333}"/>
              </a:ext>
            </a:extLst>
          </p:cNvPr>
          <p:cNvPicPr>
            <a:picLocks noChangeAspect="1"/>
          </p:cNvPicPr>
          <p:nvPr/>
        </p:nvPicPr>
        <p:blipFill>
          <a:blip r:embed="rId2"/>
          <a:stretch>
            <a:fillRect/>
          </a:stretch>
        </p:blipFill>
        <p:spPr>
          <a:xfrm>
            <a:off x="6803056" y="496740"/>
            <a:ext cx="4778967" cy="5332559"/>
          </a:xfrm>
          <a:prstGeom prst="rect">
            <a:avLst/>
          </a:prstGeom>
        </p:spPr>
      </p:pic>
      <p:pic>
        <p:nvPicPr>
          <p:cNvPr id="5" name="Picture 4">
            <a:extLst>
              <a:ext uri="{FF2B5EF4-FFF2-40B4-BE49-F238E27FC236}">
                <a16:creationId xmlns:a16="http://schemas.microsoft.com/office/drawing/2014/main" id="{E8C3FD30-AACA-D1F0-4F9D-245C21C381AD}"/>
              </a:ext>
            </a:extLst>
          </p:cNvPr>
          <p:cNvPicPr>
            <a:picLocks noChangeAspect="1"/>
          </p:cNvPicPr>
          <p:nvPr/>
        </p:nvPicPr>
        <p:blipFill>
          <a:blip r:embed="rId3"/>
          <a:stretch>
            <a:fillRect/>
          </a:stretch>
        </p:blipFill>
        <p:spPr>
          <a:xfrm>
            <a:off x="198031" y="381000"/>
            <a:ext cx="4856570" cy="5066470"/>
          </a:xfrm>
          <a:prstGeom prst="rect">
            <a:avLst/>
          </a:prstGeom>
        </p:spPr>
      </p:pic>
      <p:sp>
        <p:nvSpPr>
          <p:cNvPr id="6" name="Right Arrow 5">
            <a:extLst>
              <a:ext uri="{FF2B5EF4-FFF2-40B4-BE49-F238E27FC236}">
                <a16:creationId xmlns:a16="http://schemas.microsoft.com/office/drawing/2014/main" id="{7B69AB83-AD1C-EF68-260D-051E68839C1E}"/>
              </a:ext>
            </a:extLst>
          </p:cNvPr>
          <p:cNvSpPr/>
          <p:nvPr/>
        </p:nvSpPr>
        <p:spPr>
          <a:xfrm>
            <a:off x="5414224" y="2703787"/>
            <a:ext cx="978408" cy="484632"/>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a:extLst>
              <a:ext uri="{FF2B5EF4-FFF2-40B4-BE49-F238E27FC236}">
                <a16:creationId xmlns:a16="http://schemas.microsoft.com/office/drawing/2014/main" id="{D441354B-7668-B26E-5D3E-DE695CCDC625}"/>
              </a:ext>
            </a:extLst>
          </p:cNvPr>
          <p:cNvSpPr txBox="1"/>
          <p:nvPr/>
        </p:nvSpPr>
        <p:spPr>
          <a:xfrm flipH="1">
            <a:off x="5681983" y="496740"/>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extBox 7">
            <a:extLst>
              <a:ext uri="{FF2B5EF4-FFF2-40B4-BE49-F238E27FC236}">
                <a16:creationId xmlns:a16="http://schemas.microsoft.com/office/drawing/2014/main" id="{1E3FA8BE-F4EE-F57C-01EB-95E05EEE6046}"/>
              </a:ext>
            </a:extLst>
          </p:cNvPr>
          <p:cNvSpPr txBox="1"/>
          <p:nvPr/>
        </p:nvSpPr>
        <p:spPr>
          <a:xfrm flipH="1">
            <a:off x="6627810" y="1789387"/>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9" name="TextBox 8">
            <a:extLst>
              <a:ext uri="{FF2B5EF4-FFF2-40B4-BE49-F238E27FC236}">
                <a16:creationId xmlns:a16="http://schemas.microsoft.com/office/drawing/2014/main" id="{49AB35DD-D1D0-ED6A-E4FD-BDD65940E7D9}"/>
              </a:ext>
            </a:extLst>
          </p:cNvPr>
          <p:cNvSpPr txBox="1"/>
          <p:nvPr/>
        </p:nvSpPr>
        <p:spPr>
          <a:xfrm flipH="1">
            <a:off x="7121905" y="3082034"/>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0" name="TextBox 9">
            <a:extLst>
              <a:ext uri="{FF2B5EF4-FFF2-40B4-BE49-F238E27FC236}">
                <a16:creationId xmlns:a16="http://schemas.microsoft.com/office/drawing/2014/main" id="{98D36B0C-2AFA-2E6E-307E-7989C541107A}"/>
              </a:ext>
            </a:extLst>
          </p:cNvPr>
          <p:cNvSpPr txBox="1"/>
          <p:nvPr/>
        </p:nvSpPr>
        <p:spPr>
          <a:xfrm flipH="1">
            <a:off x="7739383" y="4493830"/>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14925552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a:extLst>
              <a:ext uri="{FF2B5EF4-FFF2-40B4-BE49-F238E27FC236}">
                <a16:creationId xmlns:a16="http://schemas.microsoft.com/office/drawing/2014/main" id="{7B69AB83-AD1C-EF68-260D-051E68839C1E}"/>
              </a:ext>
            </a:extLst>
          </p:cNvPr>
          <p:cNvSpPr/>
          <p:nvPr/>
        </p:nvSpPr>
        <p:spPr>
          <a:xfrm>
            <a:off x="5414224" y="2703787"/>
            <a:ext cx="978408" cy="484632"/>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a:extLst>
              <a:ext uri="{FF2B5EF4-FFF2-40B4-BE49-F238E27FC236}">
                <a16:creationId xmlns:a16="http://schemas.microsoft.com/office/drawing/2014/main" id="{07DB66FE-8852-EB7D-E5D0-43FFD51940DA}"/>
              </a:ext>
            </a:extLst>
          </p:cNvPr>
          <p:cNvPicPr>
            <a:picLocks noChangeAspect="1"/>
          </p:cNvPicPr>
          <p:nvPr/>
        </p:nvPicPr>
        <p:blipFill>
          <a:blip r:embed="rId2"/>
          <a:stretch>
            <a:fillRect/>
          </a:stretch>
        </p:blipFill>
        <p:spPr>
          <a:xfrm>
            <a:off x="0" y="490739"/>
            <a:ext cx="12192000" cy="3158722"/>
          </a:xfrm>
          <a:prstGeom prst="rect">
            <a:avLst/>
          </a:prstGeom>
        </p:spPr>
      </p:pic>
    </p:spTree>
    <p:extLst>
      <p:ext uri="{BB962C8B-B14F-4D97-AF65-F5344CB8AC3E}">
        <p14:creationId xmlns:p14="http://schemas.microsoft.com/office/powerpoint/2010/main" val="3229160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5C3F3A-9695-4A3B-4BAE-B3E56ED05333}"/>
              </a:ext>
            </a:extLst>
          </p:cNvPr>
          <p:cNvPicPr>
            <a:picLocks noChangeAspect="1"/>
          </p:cNvPicPr>
          <p:nvPr/>
        </p:nvPicPr>
        <p:blipFill>
          <a:blip r:embed="rId2"/>
          <a:stretch>
            <a:fillRect/>
          </a:stretch>
        </p:blipFill>
        <p:spPr>
          <a:xfrm>
            <a:off x="6434756" y="221604"/>
            <a:ext cx="5566744" cy="6211592"/>
          </a:xfrm>
          <a:prstGeom prst="rect">
            <a:avLst/>
          </a:prstGeom>
        </p:spPr>
      </p:pic>
      <p:sp>
        <p:nvSpPr>
          <p:cNvPr id="2" name="Down Arrow 1">
            <a:extLst>
              <a:ext uri="{FF2B5EF4-FFF2-40B4-BE49-F238E27FC236}">
                <a16:creationId xmlns:a16="http://schemas.microsoft.com/office/drawing/2014/main" id="{897A1859-CDF7-53B6-3BB3-4A330BCE18DD}"/>
              </a:ext>
            </a:extLst>
          </p:cNvPr>
          <p:cNvSpPr/>
          <p:nvPr/>
        </p:nvSpPr>
        <p:spPr>
          <a:xfrm>
            <a:off x="5853684" y="774700"/>
            <a:ext cx="484632" cy="4508500"/>
          </a:xfrm>
          <a:prstGeom prst="down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itle 2">
            <a:extLst>
              <a:ext uri="{FF2B5EF4-FFF2-40B4-BE49-F238E27FC236}">
                <a16:creationId xmlns:a16="http://schemas.microsoft.com/office/drawing/2014/main" id="{1EBAB63E-4636-A3C9-AD57-2C81688BBEF1}"/>
              </a:ext>
            </a:extLst>
          </p:cNvPr>
          <p:cNvSpPr txBox="1">
            <a:spLocks/>
          </p:cNvSpPr>
          <p:nvPr/>
        </p:nvSpPr>
        <p:spPr>
          <a:xfrm>
            <a:off x="463462" y="2544391"/>
            <a:ext cx="5293782" cy="3056309"/>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sz="3500" dirty="0" err="1"/>
              <a:t>Trace_id</a:t>
            </a:r>
            <a:r>
              <a:rPr lang="en-GB" sz="3500" dirty="0"/>
              <a:t> = </a:t>
            </a:r>
          </a:p>
          <a:p>
            <a:pPr fontAlgn="base"/>
            <a:r>
              <a:rPr lang="en-GB" sz="3500" dirty="0"/>
              <a:t>4003964570065526982 </a:t>
            </a:r>
            <a:endParaRPr lang="en-US" sz="3500" dirty="0"/>
          </a:p>
        </p:txBody>
      </p:sp>
    </p:spTree>
    <p:extLst>
      <p:ext uri="{BB962C8B-B14F-4D97-AF65-F5344CB8AC3E}">
        <p14:creationId xmlns:p14="http://schemas.microsoft.com/office/powerpoint/2010/main" val="4021879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5C3F3A-9695-4A3B-4BAE-B3E56ED05333}"/>
              </a:ext>
            </a:extLst>
          </p:cNvPr>
          <p:cNvPicPr>
            <a:picLocks noChangeAspect="1"/>
          </p:cNvPicPr>
          <p:nvPr/>
        </p:nvPicPr>
        <p:blipFill>
          <a:blip r:embed="rId2"/>
          <a:stretch>
            <a:fillRect/>
          </a:stretch>
        </p:blipFill>
        <p:spPr>
          <a:xfrm>
            <a:off x="6434756" y="221604"/>
            <a:ext cx="5566744" cy="6211592"/>
          </a:xfrm>
          <a:prstGeom prst="rect">
            <a:avLst/>
          </a:prstGeom>
        </p:spPr>
      </p:pic>
      <p:sp>
        <p:nvSpPr>
          <p:cNvPr id="6" name="Right Arrow 5">
            <a:extLst>
              <a:ext uri="{FF2B5EF4-FFF2-40B4-BE49-F238E27FC236}">
                <a16:creationId xmlns:a16="http://schemas.microsoft.com/office/drawing/2014/main" id="{7B69AB83-AD1C-EF68-260D-051E68839C1E}"/>
              </a:ext>
            </a:extLst>
          </p:cNvPr>
          <p:cNvSpPr/>
          <p:nvPr/>
        </p:nvSpPr>
        <p:spPr>
          <a:xfrm>
            <a:off x="5268041" y="392387"/>
            <a:ext cx="978408" cy="484632"/>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2">
            <a:extLst>
              <a:ext uri="{FF2B5EF4-FFF2-40B4-BE49-F238E27FC236}">
                <a16:creationId xmlns:a16="http://schemas.microsoft.com/office/drawing/2014/main" id="{14E1975D-AF12-2A33-5B13-F36BF487A318}"/>
              </a:ext>
            </a:extLst>
          </p:cNvPr>
          <p:cNvSpPr txBox="1">
            <a:spLocks/>
          </p:cNvSpPr>
          <p:nvPr/>
        </p:nvSpPr>
        <p:spPr>
          <a:xfrm>
            <a:off x="802218" y="372691"/>
            <a:ext cx="3439581" cy="145978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sz="3500" dirty="0" err="1"/>
              <a:t>span.setTag</a:t>
            </a:r>
            <a:r>
              <a:rPr lang="en-GB" sz="3500" dirty="0"/>
              <a:t>(</a:t>
            </a:r>
          </a:p>
          <a:p>
            <a:pPr fontAlgn="base"/>
            <a:r>
              <a:rPr lang="en-GB" sz="3500" dirty="0" err="1">
                <a:solidFill>
                  <a:schemeClr val="accent3"/>
                </a:solidFill>
              </a:rPr>
              <a:t>vehicle_reg</a:t>
            </a:r>
            <a:r>
              <a:rPr lang="en-GB" sz="3500" dirty="0"/>
              <a:t>, </a:t>
            </a:r>
          </a:p>
          <a:p>
            <a:pPr fontAlgn="base"/>
            <a:r>
              <a:rPr lang="en-GB" sz="3500" dirty="0">
                <a:solidFill>
                  <a:schemeClr val="bg1">
                    <a:lumMod val="75000"/>
                  </a:schemeClr>
                </a:solidFill>
              </a:rPr>
              <a:t>“BXPB 5XG”</a:t>
            </a:r>
            <a:r>
              <a:rPr lang="en-GB" sz="3500" dirty="0">
                <a:solidFill>
                  <a:schemeClr val="accent1"/>
                </a:solidFill>
              </a:rPr>
              <a:t>)</a:t>
            </a:r>
            <a:br>
              <a:rPr lang="en-GB" sz="3500" dirty="0"/>
            </a:br>
            <a:endParaRPr lang="en-US" sz="3500" dirty="0"/>
          </a:p>
        </p:txBody>
      </p:sp>
      <p:sp>
        <p:nvSpPr>
          <p:cNvPr id="5" name="Title 2">
            <a:extLst>
              <a:ext uri="{FF2B5EF4-FFF2-40B4-BE49-F238E27FC236}">
                <a16:creationId xmlns:a16="http://schemas.microsoft.com/office/drawing/2014/main" id="{755F916F-B887-E11A-31DA-9AA3BB7AAC56}"/>
              </a:ext>
            </a:extLst>
          </p:cNvPr>
          <p:cNvSpPr txBox="1">
            <a:spLocks/>
          </p:cNvSpPr>
          <p:nvPr/>
        </p:nvSpPr>
        <p:spPr>
          <a:xfrm>
            <a:off x="802217" y="2988891"/>
            <a:ext cx="3439581" cy="145978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sz="3500" dirty="0" err="1"/>
              <a:t>span.setTag</a:t>
            </a:r>
            <a:r>
              <a:rPr lang="en-GB" sz="3500" dirty="0"/>
              <a:t>(</a:t>
            </a:r>
          </a:p>
          <a:p>
            <a:pPr fontAlgn="base"/>
            <a:r>
              <a:rPr lang="en-GB" sz="3500" dirty="0" err="1">
                <a:solidFill>
                  <a:schemeClr val="accent3"/>
                </a:solidFill>
              </a:rPr>
              <a:t>vehicle_reg</a:t>
            </a:r>
            <a:r>
              <a:rPr lang="en-GB" sz="3500" dirty="0"/>
              <a:t>, </a:t>
            </a:r>
          </a:p>
          <a:p>
            <a:pPr fontAlgn="base"/>
            <a:r>
              <a:rPr lang="en-GB" sz="3500" dirty="0">
                <a:solidFill>
                  <a:schemeClr val="bg1">
                    <a:lumMod val="75000"/>
                  </a:schemeClr>
                </a:solidFill>
              </a:rPr>
              <a:t>“BXPB 5XG”</a:t>
            </a:r>
            <a:r>
              <a:rPr lang="en-GB" sz="3500" dirty="0"/>
              <a:t>)</a:t>
            </a:r>
            <a:br>
              <a:rPr lang="en-GB" sz="3500" dirty="0"/>
            </a:br>
            <a:endParaRPr lang="en-US" sz="3500" dirty="0"/>
          </a:p>
        </p:txBody>
      </p:sp>
      <p:sp>
        <p:nvSpPr>
          <p:cNvPr id="8" name="Right Arrow 7">
            <a:extLst>
              <a:ext uri="{FF2B5EF4-FFF2-40B4-BE49-F238E27FC236}">
                <a16:creationId xmlns:a16="http://schemas.microsoft.com/office/drawing/2014/main" id="{4CFDE43E-738A-866A-E0E4-D653F39A9468}"/>
              </a:ext>
            </a:extLst>
          </p:cNvPr>
          <p:cNvSpPr/>
          <p:nvPr/>
        </p:nvSpPr>
        <p:spPr>
          <a:xfrm>
            <a:off x="5268041" y="3429000"/>
            <a:ext cx="978408" cy="484632"/>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itle 2">
            <a:extLst>
              <a:ext uri="{FF2B5EF4-FFF2-40B4-BE49-F238E27FC236}">
                <a16:creationId xmlns:a16="http://schemas.microsoft.com/office/drawing/2014/main" id="{67F138B0-8B09-C7DE-10A4-B43AB7CA35E1}"/>
              </a:ext>
            </a:extLst>
          </p:cNvPr>
          <p:cNvSpPr txBox="1">
            <a:spLocks/>
          </p:cNvSpPr>
          <p:nvPr/>
        </p:nvSpPr>
        <p:spPr>
          <a:xfrm>
            <a:off x="802216" y="4703391"/>
            <a:ext cx="3439581" cy="145978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pPr fontAlgn="base"/>
            <a:r>
              <a:rPr lang="en-GB" sz="3500" dirty="0" err="1"/>
              <a:t>span.setTag</a:t>
            </a:r>
            <a:r>
              <a:rPr lang="en-GB" sz="3500" dirty="0"/>
              <a:t>(</a:t>
            </a:r>
          </a:p>
          <a:p>
            <a:pPr fontAlgn="base"/>
            <a:r>
              <a:rPr lang="en-GB" sz="3500" dirty="0" err="1">
                <a:solidFill>
                  <a:schemeClr val="accent3"/>
                </a:solidFill>
              </a:rPr>
              <a:t>vehicle_sold</a:t>
            </a:r>
            <a:r>
              <a:rPr lang="en-GB" sz="3500" dirty="0"/>
              <a:t>, </a:t>
            </a:r>
          </a:p>
          <a:p>
            <a:pPr fontAlgn="base"/>
            <a:r>
              <a:rPr lang="en-GB" sz="3500" dirty="0">
                <a:solidFill>
                  <a:schemeClr val="bg1">
                    <a:lumMod val="75000"/>
                  </a:schemeClr>
                </a:solidFill>
              </a:rPr>
              <a:t>true</a:t>
            </a:r>
            <a:r>
              <a:rPr lang="en-GB" sz="3500" dirty="0">
                <a:solidFill>
                  <a:schemeClr val="accent1"/>
                </a:solidFill>
              </a:rPr>
              <a:t>)</a:t>
            </a:r>
            <a:br>
              <a:rPr lang="en-GB" sz="3500" dirty="0"/>
            </a:br>
            <a:endParaRPr lang="en-US" sz="3500" dirty="0"/>
          </a:p>
        </p:txBody>
      </p:sp>
      <p:sp>
        <p:nvSpPr>
          <p:cNvPr id="10" name="Right Arrow 9">
            <a:extLst>
              <a:ext uri="{FF2B5EF4-FFF2-40B4-BE49-F238E27FC236}">
                <a16:creationId xmlns:a16="http://schemas.microsoft.com/office/drawing/2014/main" id="{19F52D89-E0F0-8D1A-CC82-B010FA43C6EC}"/>
              </a:ext>
            </a:extLst>
          </p:cNvPr>
          <p:cNvSpPr/>
          <p:nvPr/>
        </p:nvSpPr>
        <p:spPr>
          <a:xfrm>
            <a:off x="5362195" y="5190965"/>
            <a:ext cx="978408" cy="484632"/>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415916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6CE655-3953-FC13-E8EB-15B5BC790134}"/>
              </a:ext>
            </a:extLst>
          </p:cNvPr>
          <p:cNvSpPr>
            <a:spLocks noGrp="1"/>
          </p:cNvSpPr>
          <p:nvPr>
            <p:ph type="title"/>
          </p:nvPr>
        </p:nvSpPr>
        <p:spPr>
          <a:xfrm>
            <a:off x="655895" y="387279"/>
            <a:ext cx="10562164" cy="656111"/>
          </a:xfrm>
        </p:spPr>
        <p:txBody>
          <a:bodyPr/>
          <a:lstStyle/>
          <a:p>
            <a:r>
              <a:rPr lang="en-US" dirty="0"/>
              <a:t>Which GUID is mine?</a:t>
            </a:r>
          </a:p>
        </p:txBody>
      </p:sp>
      <p:pic>
        <p:nvPicPr>
          <p:cNvPr id="2" name="Picture 1">
            <a:extLst>
              <a:ext uri="{FF2B5EF4-FFF2-40B4-BE49-F238E27FC236}">
                <a16:creationId xmlns:a16="http://schemas.microsoft.com/office/drawing/2014/main" id="{D7ECD5DE-4FB8-A38F-B720-0A1BF6B9A80B}"/>
              </a:ext>
            </a:extLst>
          </p:cNvPr>
          <p:cNvPicPr>
            <a:picLocks noChangeAspect="1"/>
          </p:cNvPicPr>
          <p:nvPr/>
        </p:nvPicPr>
        <p:blipFill>
          <a:blip r:embed="rId2"/>
          <a:stretch>
            <a:fillRect/>
          </a:stretch>
        </p:blipFill>
        <p:spPr>
          <a:xfrm>
            <a:off x="1555739" y="1219200"/>
            <a:ext cx="9191774" cy="5065991"/>
          </a:xfrm>
          <a:prstGeom prst="rect">
            <a:avLst/>
          </a:prstGeom>
        </p:spPr>
      </p:pic>
    </p:spTree>
    <p:extLst>
      <p:ext uri="{BB962C8B-B14F-4D97-AF65-F5344CB8AC3E}">
        <p14:creationId xmlns:p14="http://schemas.microsoft.com/office/powerpoint/2010/main" val="40211998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5B4531-0612-D329-2693-0FD29A167D8F}"/>
              </a:ext>
            </a:extLst>
          </p:cNvPr>
          <p:cNvPicPr>
            <a:picLocks noChangeAspect="1"/>
          </p:cNvPicPr>
          <p:nvPr/>
        </p:nvPicPr>
        <p:blipFill>
          <a:blip r:embed="rId2"/>
          <a:stretch>
            <a:fillRect/>
          </a:stretch>
        </p:blipFill>
        <p:spPr>
          <a:xfrm>
            <a:off x="1308099" y="284608"/>
            <a:ext cx="8584345" cy="6052691"/>
          </a:xfrm>
          <a:prstGeom prst="rect">
            <a:avLst/>
          </a:prstGeom>
        </p:spPr>
      </p:pic>
      <p:sp>
        <p:nvSpPr>
          <p:cNvPr id="5" name="TextBox 4">
            <a:extLst>
              <a:ext uri="{FF2B5EF4-FFF2-40B4-BE49-F238E27FC236}">
                <a16:creationId xmlns:a16="http://schemas.microsoft.com/office/drawing/2014/main" id="{753DCAE1-553E-9358-7F04-255126E241A8}"/>
              </a:ext>
            </a:extLst>
          </p:cNvPr>
          <p:cNvSpPr txBox="1"/>
          <p:nvPr/>
        </p:nvSpPr>
        <p:spPr>
          <a:xfrm flipH="1">
            <a:off x="481010" y="1751287"/>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6" name="TextBox 5">
            <a:extLst>
              <a:ext uri="{FF2B5EF4-FFF2-40B4-BE49-F238E27FC236}">
                <a16:creationId xmlns:a16="http://schemas.microsoft.com/office/drawing/2014/main" id="{59A6A469-A8DA-E6DC-9AF0-018C082B8919}"/>
              </a:ext>
            </a:extLst>
          </p:cNvPr>
          <p:cNvSpPr txBox="1"/>
          <p:nvPr/>
        </p:nvSpPr>
        <p:spPr>
          <a:xfrm flipH="1">
            <a:off x="798508" y="3389587"/>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7" name="TextBox 6">
            <a:extLst>
              <a:ext uri="{FF2B5EF4-FFF2-40B4-BE49-F238E27FC236}">
                <a16:creationId xmlns:a16="http://schemas.microsoft.com/office/drawing/2014/main" id="{39BABFAD-39D5-49D2-7505-6C455B20C998}"/>
              </a:ext>
            </a:extLst>
          </p:cNvPr>
          <p:cNvSpPr txBox="1"/>
          <p:nvPr/>
        </p:nvSpPr>
        <p:spPr>
          <a:xfrm flipH="1">
            <a:off x="798508" y="5288236"/>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itle 2">
            <a:extLst>
              <a:ext uri="{FF2B5EF4-FFF2-40B4-BE49-F238E27FC236}">
                <a16:creationId xmlns:a16="http://schemas.microsoft.com/office/drawing/2014/main" id="{EDAEAF2C-7EC3-C25E-371A-4871219FBEBB}"/>
              </a:ext>
            </a:extLst>
          </p:cNvPr>
          <p:cNvSpPr>
            <a:spLocks noGrp="1"/>
          </p:cNvSpPr>
          <p:nvPr>
            <p:ph type="title"/>
          </p:nvPr>
        </p:nvSpPr>
        <p:spPr>
          <a:xfrm>
            <a:off x="7472167" y="2009576"/>
            <a:ext cx="4150779" cy="1380011"/>
          </a:xfrm>
        </p:spPr>
        <p:txBody>
          <a:bodyPr/>
          <a:lstStyle/>
          <a:p>
            <a:r>
              <a:rPr lang="en-US" dirty="0"/>
              <a:t>Span Context</a:t>
            </a:r>
          </a:p>
        </p:txBody>
      </p:sp>
    </p:spTree>
    <p:extLst>
      <p:ext uri="{BB962C8B-B14F-4D97-AF65-F5344CB8AC3E}">
        <p14:creationId xmlns:p14="http://schemas.microsoft.com/office/powerpoint/2010/main" val="40567334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5B4531-0612-D329-2693-0FD29A167D8F}"/>
              </a:ext>
            </a:extLst>
          </p:cNvPr>
          <p:cNvPicPr>
            <a:picLocks noChangeAspect="1"/>
          </p:cNvPicPr>
          <p:nvPr/>
        </p:nvPicPr>
        <p:blipFill>
          <a:blip r:embed="rId2"/>
          <a:stretch>
            <a:fillRect/>
          </a:stretch>
        </p:blipFill>
        <p:spPr>
          <a:xfrm>
            <a:off x="114297" y="1554608"/>
            <a:ext cx="5360195" cy="3779392"/>
          </a:xfrm>
          <a:prstGeom prst="rect">
            <a:avLst/>
          </a:prstGeom>
        </p:spPr>
      </p:pic>
      <p:pic>
        <p:nvPicPr>
          <p:cNvPr id="2" name="Picture 1">
            <a:extLst>
              <a:ext uri="{FF2B5EF4-FFF2-40B4-BE49-F238E27FC236}">
                <a16:creationId xmlns:a16="http://schemas.microsoft.com/office/drawing/2014/main" id="{AB347574-028E-92F6-3DE4-B9BC52127471}"/>
              </a:ext>
            </a:extLst>
          </p:cNvPr>
          <p:cNvPicPr>
            <a:picLocks noChangeAspect="1"/>
          </p:cNvPicPr>
          <p:nvPr/>
        </p:nvPicPr>
        <p:blipFill>
          <a:blip r:embed="rId3"/>
          <a:stretch>
            <a:fillRect/>
          </a:stretch>
        </p:blipFill>
        <p:spPr>
          <a:xfrm>
            <a:off x="7033118" y="1405954"/>
            <a:ext cx="4719095" cy="4660900"/>
          </a:xfrm>
          <a:prstGeom prst="rect">
            <a:avLst/>
          </a:prstGeom>
        </p:spPr>
      </p:pic>
      <p:sp>
        <p:nvSpPr>
          <p:cNvPr id="8" name="Title 2">
            <a:extLst>
              <a:ext uri="{FF2B5EF4-FFF2-40B4-BE49-F238E27FC236}">
                <a16:creationId xmlns:a16="http://schemas.microsoft.com/office/drawing/2014/main" id="{002189ED-8170-D988-3BFB-F6FBBBE48A49}"/>
              </a:ext>
            </a:extLst>
          </p:cNvPr>
          <p:cNvSpPr>
            <a:spLocks noGrp="1"/>
          </p:cNvSpPr>
          <p:nvPr>
            <p:ph type="title"/>
          </p:nvPr>
        </p:nvSpPr>
        <p:spPr>
          <a:xfrm>
            <a:off x="899364" y="302654"/>
            <a:ext cx="3790059" cy="656111"/>
          </a:xfrm>
        </p:spPr>
        <p:txBody>
          <a:bodyPr/>
          <a:lstStyle/>
          <a:p>
            <a:r>
              <a:rPr lang="en-US" dirty="0"/>
              <a:t>Span Context</a:t>
            </a:r>
          </a:p>
        </p:txBody>
      </p:sp>
      <p:sp>
        <p:nvSpPr>
          <p:cNvPr id="9" name="Title 2">
            <a:extLst>
              <a:ext uri="{FF2B5EF4-FFF2-40B4-BE49-F238E27FC236}">
                <a16:creationId xmlns:a16="http://schemas.microsoft.com/office/drawing/2014/main" id="{8B0CD05C-B25D-FE5E-0493-F6159957B093}"/>
              </a:ext>
            </a:extLst>
          </p:cNvPr>
          <p:cNvSpPr txBox="1">
            <a:spLocks/>
          </p:cNvSpPr>
          <p:nvPr/>
        </p:nvSpPr>
        <p:spPr>
          <a:xfrm>
            <a:off x="7642743" y="302653"/>
            <a:ext cx="349984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Log Context</a:t>
            </a:r>
          </a:p>
        </p:txBody>
      </p:sp>
      <p:sp>
        <p:nvSpPr>
          <p:cNvPr id="3" name="Equals 2">
            <a:extLst>
              <a:ext uri="{FF2B5EF4-FFF2-40B4-BE49-F238E27FC236}">
                <a16:creationId xmlns:a16="http://schemas.microsoft.com/office/drawing/2014/main" id="{05DCDA96-9CBD-005F-7972-E1A6C36817AF}"/>
              </a:ext>
            </a:extLst>
          </p:cNvPr>
          <p:cNvSpPr/>
          <p:nvPr/>
        </p:nvSpPr>
        <p:spPr>
          <a:xfrm>
            <a:off x="5638800" y="2987104"/>
            <a:ext cx="914400" cy="914400"/>
          </a:xfrm>
          <a:prstGeom prst="mathEqual">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6473731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DDDA9C-4A87-789E-3EF1-1994F728FA28}"/>
              </a:ext>
            </a:extLst>
          </p:cNvPr>
          <p:cNvSpPr>
            <a:spLocks noGrp="1"/>
          </p:cNvSpPr>
          <p:nvPr>
            <p:ph type="title"/>
          </p:nvPr>
        </p:nvSpPr>
        <p:spPr>
          <a:xfrm>
            <a:off x="2772693" y="275248"/>
            <a:ext cx="6359732" cy="656111"/>
          </a:xfrm>
        </p:spPr>
        <p:txBody>
          <a:bodyPr/>
          <a:lstStyle/>
          <a:p>
            <a:r>
              <a:rPr lang="en-US" dirty="0"/>
              <a:t>Across requests too! </a:t>
            </a:r>
          </a:p>
        </p:txBody>
      </p:sp>
      <p:pic>
        <p:nvPicPr>
          <p:cNvPr id="4" name="Picture 3">
            <a:extLst>
              <a:ext uri="{FF2B5EF4-FFF2-40B4-BE49-F238E27FC236}">
                <a16:creationId xmlns:a16="http://schemas.microsoft.com/office/drawing/2014/main" id="{B48FCA5A-20C4-CEBF-7D60-8D79A04D8118}"/>
              </a:ext>
            </a:extLst>
          </p:cNvPr>
          <p:cNvPicPr>
            <a:picLocks noChangeAspect="1"/>
          </p:cNvPicPr>
          <p:nvPr/>
        </p:nvPicPr>
        <p:blipFill>
          <a:blip r:embed="rId2"/>
          <a:stretch>
            <a:fillRect/>
          </a:stretch>
        </p:blipFill>
        <p:spPr>
          <a:xfrm>
            <a:off x="6426200" y="1898676"/>
            <a:ext cx="5715000" cy="3291394"/>
          </a:xfrm>
          <a:prstGeom prst="rect">
            <a:avLst/>
          </a:prstGeom>
        </p:spPr>
      </p:pic>
      <p:pic>
        <p:nvPicPr>
          <p:cNvPr id="5" name="Content Placeholder 4">
            <a:extLst>
              <a:ext uri="{FF2B5EF4-FFF2-40B4-BE49-F238E27FC236}">
                <a16:creationId xmlns:a16="http://schemas.microsoft.com/office/drawing/2014/main" id="{25C6D5A6-E3E0-461C-F60A-9357388E6E6F}"/>
              </a:ext>
            </a:extLst>
          </p:cNvPr>
          <p:cNvPicPr>
            <a:picLocks noGrp="1" noChangeAspect="1"/>
          </p:cNvPicPr>
          <p:nvPr>
            <p:ph idx="1"/>
          </p:nvPr>
        </p:nvPicPr>
        <p:blipFill>
          <a:blip r:embed="rId3"/>
          <a:stretch>
            <a:fillRect/>
          </a:stretch>
        </p:blipFill>
        <p:spPr>
          <a:xfrm>
            <a:off x="245601" y="1223433"/>
            <a:ext cx="2473593" cy="2760133"/>
          </a:xfrm>
          <a:prstGeom prst="rect">
            <a:avLst/>
          </a:prstGeom>
        </p:spPr>
      </p:pic>
      <p:pic>
        <p:nvPicPr>
          <p:cNvPr id="6" name="Content Placeholder 4">
            <a:extLst>
              <a:ext uri="{FF2B5EF4-FFF2-40B4-BE49-F238E27FC236}">
                <a16:creationId xmlns:a16="http://schemas.microsoft.com/office/drawing/2014/main" id="{603481F2-D6B5-B911-D3C7-CC9345100B95}"/>
              </a:ext>
            </a:extLst>
          </p:cNvPr>
          <p:cNvPicPr>
            <a:picLocks noChangeAspect="1"/>
          </p:cNvPicPr>
          <p:nvPr/>
        </p:nvPicPr>
        <p:blipFill>
          <a:blip r:embed="rId3"/>
          <a:stretch>
            <a:fillRect/>
          </a:stretch>
        </p:blipFill>
        <p:spPr>
          <a:xfrm>
            <a:off x="1143068" y="2048933"/>
            <a:ext cx="2473593" cy="2760133"/>
          </a:xfrm>
          <a:prstGeom prst="rect">
            <a:avLst/>
          </a:prstGeom>
        </p:spPr>
      </p:pic>
      <p:pic>
        <p:nvPicPr>
          <p:cNvPr id="7" name="Content Placeholder 4">
            <a:extLst>
              <a:ext uri="{FF2B5EF4-FFF2-40B4-BE49-F238E27FC236}">
                <a16:creationId xmlns:a16="http://schemas.microsoft.com/office/drawing/2014/main" id="{BFE9A913-EBA2-2E45-3509-79AEFA9E0E91}"/>
              </a:ext>
            </a:extLst>
          </p:cNvPr>
          <p:cNvPicPr>
            <a:picLocks noChangeAspect="1"/>
          </p:cNvPicPr>
          <p:nvPr/>
        </p:nvPicPr>
        <p:blipFill>
          <a:blip r:embed="rId3"/>
          <a:stretch>
            <a:fillRect/>
          </a:stretch>
        </p:blipFill>
        <p:spPr>
          <a:xfrm>
            <a:off x="2176001" y="3016250"/>
            <a:ext cx="2473593" cy="2760133"/>
          </a:xfrm>
          <a:prstGeom prst="rect">
            <a:avLst/>
          </a:prstGeom>
        </p:spPr>
      </p:pic>
      <p:sp>
        <p:nvSpPr>
          <p:cNvPr id="8" name="Right Arrow 7">
            <a:extLst>
              <a:ext uri="{FF2B5EF4-FFF2-40B4-BE49-F238E27FC236}">
                <a16:creationId xmlns:a16="http://schemas.microsoft.com/office/drawing/2014/main" id="{E5446ADB-CC19-C184-8C09-76EF8CF13999}"/>
              </a:ext>
            </a:extLst>
          </p:cNvPr>
          <p:cNvSpPr/>
          <p:nvPr/>
        </p:nvSpPr>
        <p:spPr>
          <a:xfrm>
            <a:off x="5180145" y="3257645"/>
            <a:ext cx="978408" cy="484632"/>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4161782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8FCA5A-20C4-CEBF-7D60-8D79A04D8118}"/>
              </a:ext>
            </a:extLst>
          </p:cNvPr>
          <p:cNvPicPr>
            <a:picLocks noChangeAspect="1"/>
          </p:cNvPicPr>
          <p:nvPr/>
        </p:nvPicPr>
        <p:blipFill>
          <a:blip r:embed="rId2"/>
          <a:stretch>
            <a:fillRect/>
          </a:stretch>
        </p:blipFill>
        <p:spPr>
          <a:xfrm>
            <a:off x="557741" y="1219743"/>
            <a:ext cx="8246533" cy="4749359"/>
          </a:xfrm>
          <a:prstGeom prst="rect">
            <a:avLst/>
          </a:prstGeom>
        </p:spPr>
      </p:pic>
      <p:sp>
        <p:nvSpPr>
          <p:cNvPr id="3" name="Title 2">
            <a:extLst>
              <a:ext uri="{FF2B5EF4-FFF2-40B4-BE49-F238E27FC236}">
                <a16:creationId xmlns:a16="http://schemas.microsoft.com/office/drawing/2014/main" id="{7EDDDA9C-4A87-789E-3EF1-1994F728FA28}"/>
              </a:ext>
            </a:extLst>
          </p:cNvPr>
          <p:cNvSpPr>
            <a:spLocks noGrp="1"/>
          </p:cNvSpPr>
          <p:nvPr>
            <p:ph type="title"/>
          </p:nvPr>
        </p:nvSpPr>
        <p:spPr>
          <a:xfrm>
            <a:off x="9886954" y="1504330"/>
            <a:ext cx="2436279" cy="656111"/>
          </a:xfrm>
        </p:spPr>
        <p:txBody>
          <a:bodyPr/>
          <a:lstStyle/>
          <a:p>
            <a:r>
              <a:rPr lang="en-US" sz="4000" dirty="0"/>
              <a:t>A span</a:t>
            </a:r>
          </a:p>
        </p:txBody>
      </p:sp>
      <p:sp>
        <p:nvSpPr>
          <p:cNvPr id="8" name="TextBox 7">
            <a:extLst>
              <a:ext uri="{FF2B5EF4-FFF2-40B4-BE49-F238E27FC236}">
                <a16:creationId xmlns:a16="http://schemas.microsoft.com/office/drawing/2014/main" id="{1F110694-28AE-C9C7-FB81-A384F32E78F6}"/>
              </a:ext>
            </a:extLst>
          </p:cNvPr>
          <p:cNvSpPr txBox="1"/>
          <p:nvPr/>
        </p:nvSpPr>
        <p:spPr>
          <a:xfrm rot="10583959" flipH="1">
            <a:off x="8685208" y="1327954"/>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9" name="TextBox 8">
            <a:extLst>
              <a:ext uri="{FF2B5EF4-FFF2-40B4-BE49-F238E27FC236}">
                <a16:creationId xmlns:a16="http://schemas.microsoft.com/office/drawing/2014/main" id="{AAA98956-65D2-51F0-0E72-C00D8D5C8E75}"/>
              </a:ext>
            </a:extLst>
          </p:cNvPr>
          <p:cNvSpPr txBox="1"/>
          <p:nvPr/>
        </p:nvSpPr>
        <p:spPr>
          <a:xfrm rot="10434504" flipH="1">
            <a:off x="8703140" y="2708022"/>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0" name="Title 2">
            <a:extLst>
              <a:ext uri="{FF2B5EF4-FFF2-40B4-BE49-F238E27FC236}">
                <a16:creationId xmlns:a16="http://schemas.microsoft.com/office/drawing/2014/main" id="{4F68C0ED-D011-4414-9B15-6D742CED28A3}"/>
              </a:ext>
            </a:extLst>
          </p:cNvPr>
          <p:cNvSpPr txBox="1">
            <a:spLocks/>
          </p:cNvSpPr>
          <p:nvPr/>
        </p:nvSpPr>
        <p:spPr>
          <a:xfrm>
            <a:off x="9984320" y="2837166"/>
            <a:ext cx="2436279"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Another span</a:t>
            </a:r>
          </a:p>
        </p:txBody>
      </p:sp>
      <p:sp>
        <p:nvSpPr>
          <p:cNvPr id="11" name="TextBox 10">
            <a:extLst>
              <a:ext uri="{FF2B5EF4-FFF2-40B4-BE49-F238E27FC236}">
                <a16:creationId xmlns:a16="http://schemas.microsoft.com/office/drawing/2014/main" id="{BCAAC913-C784-C422-1499-6C664783C946}"/>
              </a:ext>
            </a:extLst>
          </p:cNvPr>
          <p:cNvSpPr txBox="1"/>
          <p:nvPr/>
        </p:nvSpPr>
        <p:spPr>
          <a:xfrm rot="10434504" flipH="1">
            <a:off x="8822132" y="4278587"/>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2" name="Title 2">
            <a:extLst>
              <a:ext uri="{FF2B5EF4-FFF2-40B4-BE49-F238E27FC236}">
                <a16:creationId xmlns:a16="http://schemas.microsoft.com/office/drawing/2014/main" id="{4B1510C2-7987-DBF9-84C4-CB386D38C843}"/>
              </a:ext>
            </a:extLst>
          </p:cNvPr>
          <p:cNvSpPr txBox="1">
            <a:spLocks/>
          </p:cNvSpPr>
          <p:nvPr/>
        </p:nvSpPr>
        <p:spPr>
          <a:xfrm>
            <a:off x="10043586" y="4429001"/>
            <a:ext cx="2436279"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Guess!</a:t>
            </a:r>
          </a:p>
        </p:txBody>
      </p:sp>
    </p:spTree>
    <p:extLst>
      <p:ext uri="{BB962C8B-B14F-4D97-AF65-F5344CB8AC3E}">
        <p14:creationId xmlns:p14="http://schemas.microsoft.com/office/powerpoint/2010/main" val="24679742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3D9770-D1D7-FEF1-B5A4-0FBCD7A1BB83}"/>
              </a:ext>
            </a:extLst>
          </p:cNvPr>
          <p:cNvSpPr>
            <a:spLocks noGrp="1"/>
          </p:cNvSpPr>
          <p:nvPr>
            <p:ph type="title"/>
          </p:nvPr>
        </p:nvSpPr>
        <p:spPr>
          <a:xfrm>
            <a:off x="1682605" y="880905"/>
            <a:ext cx="8826790" cy="656111"/>
          </a:xfrm>
        </p:spPr>
        <p:txBody>
          <a:bodyPr/>
          <a:lstStyle/>
          <a:p>
            <a:r>
              <a:rPr lang="en-US" dirty="0"/>
              <a:t>More than requests and traces</a:t>
            </a:r>
          </a:p>
        </p:txBody>
      </p:sp>
      <p:pic>
        <p:nvPicPr>
          <p:cNvPr id="5" name="Picture 4">
            <a:extLst>
              <a:ext uri="{FF2B5EF4-FFF2-40B4-BE49-F238E27FC236}">
                <a16:creationId xmlns:a16="http://schemas.microsoft.com/office/drawing/2014/main" id="{72357A94-18D7-79B1-0874-66B373E705B2}"/>
              </a:ext>
            </a:extLst>
          </p:cNvPr>
          <p:cNvPicPr>
            <a:picLocks noChangeAspect="1"/>
          </p:cNvPicPr>
          <p:nvPr/>
        </p:nvPicPr>
        <p:blipFill>
          <a:blip r:embed="rId2"/>
          <a:stretch>
            <a:fillRect/>
          </a:stretch>
        </p:blipFill>
        <p:spPr>
          <a:xfrm>
            <a:off x="2190439" y="1993900"/>
            <a:ext cx="6919694" cy="3752843"/>
          </a:xfrm>
          <a:prstGeom prst="rect">
            <a:avLst/>
          </a:prstGeom>
        </p:spPr>
      </p:pic>
    </p:spTree>
    <p:extLst>
      <p:ext uri="{BB962C8B-B14F-4D97-AF65-F5344CB8AC3E}">
        <p14:creationId xmlns:p14="http://schemas.microsoft.com/office/powerpoint/2010/main" val="801422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3D9770-D1D7-FEF1-B5A4-0FBCD7A1BB83}"/>
              </a:ext>
            </a:extLst>
          </p:cNvPr>
          <p:cNvSpPr>
            <a:spLocks noGrp="1"/>
          </p:cNvSpPr>
          <p:nvPr>
            <p:ph type="title"/>
          </p:nvPr>
        </p:nvSpPr>
        <p:spPr>
          <a:xfrm>
            <a:off x="241729" y="880905"/>
            <a:ext cx="11950271" cy="656111"/>
          </a:xfrm>
        </p:spPr>
        <p:txBody>
          <a:bodyPr/>
          <a:lstStyle/>
          <a:p>
            <a:r>
              <a:rPr lang="en-US" dirty="0"/>
              <a:t>A failed span is a failed function invocation</a:t>
            </a:r>
          </a:p>
        </p:txBody>
      </p:sp>
      <p:pic>
        <p:nvPicPr>
          <p:cNvPr id="2" name="Picture 1">
            <a:extLst>
              <a:ext uri="{FF2B5EF4-FFF2-40B4-BE49-F238E27FC236}">
                <a16:creationId xmlns:a16="http://schemas.microsoft.com/office/drawing/2014/main" id="{748B0188-792B-89BE-5474-D019E9E3CCDD}"/>
              </a:ext>
            </a:extLst>
          </p:cNvPr>
          <p:cNvPicPr>
            <a:picLocks noChangeAspect="1"/>
          </p:cNvPicPr>
          <p:nvPr/>
        </p:nvPicPr>
        <p:blipFill>
          <a:blip r:embed="rId2"/>
          <a:stretch>
            <a:fillRect/>
          </a:stretch>
        </p:blipFill>
        <p:spPr>
          <a:xfrm>
            <a:off x="2789766" y="2743200"/>
            <a:ext cx="6096000" cy="3364840"/>
          </a:xfrm>
          <a:prstGeom prst="rect">
            <a:avLst/>
          </a:prstGeom>
        </p:spPr>
      </p:pic>
      <p:sp>
        <p:nvSpPr>
          <p:cNvPr id="6" name="Rectangle 5">
            <a:extLst>
              <a:ext uri="{FF2B5EF4-FFF2-40B4-BE49-F238E27FC236}">
                <a16:creationId xmlns:a16="http://schemas.microsoft.com/office/drawing/2014/main" id="{EEFF6194-7A5F-1CDD-3AEC-A1395F2BE6C2}"/>
              </a:ext>
            </a:extLst>
          </p:cNvPr>
          <p:cNvSpPr/>
          <p:nvPr/>
        </p:nvSpPr>
        <p:spPr>
          <a:xfrm>
            <a:off x="5930269" y="3014561"/>
            <a:ext cx="605998" cy="630942"/>
          </a:xfrm>
          <a:prstGeom prst="rect">
            <a:avLst/>
          </a:prstGeom>
        </p:spPr>
        <p:txBody>
          <a:bodyPr wrap="square">
            <a:spAutoFit/>
          </a:bodyPr>
          <a:lstStyle/>
          <a:p>
            <a:r>
              <a:rPr lang="en-US" sz="3500" dirty="0"/>
              <a:t>❌</a:t>
            </a:r>
          </a:p>
        </p:txBody>
      </p:sp>
    </p:spTree>
    <p:extLst>
      <p:ext uri="{BB962C8B-B14F-4D97-AF65-F5344CB8AC3E}">
        <p14:creationId xmlns:p14="http://schemas.microsoft.com/office/powerpoint/2010/main" val="33261515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B0188-792B-89BE-5474-D019E9E3CCDD}"/>
              </a:ext>
            </a:extLst>
          </p:cNvPr>
          <p:cNvPicPr>
            <a:picLocks noChangeAspect="1"/>
          </p:cNvPicPr>
          <p:nvPr/>
        </p:nvPicPr>
        <p:blipFill>
          <a:blip r:embed="rId2"/>
          <a:stretch>
            <a:fillRect/>
          </a:stretch>
        </p:blipFill>
        <p:spPr>
          <a:xfrm>
            <a:off x="639231" y="2572265"/>
            <a:ext cx="3351541" cy="1849967"/>
          </a:xfrm>
          <a:prstGeom prst="rect">
            <a:avLst/>
          </a:prstGeom>
        </p:spPr>
      </p:pic>
      <p:sp>
        <p:nvSpPr>
          <p:cNvPr id="3" name="Title 2">
            <a:extLst>
              <a:ext uri="{FF2B5EF4-FFF2-40B4-BE49-F238E27FC236}">
                <a16:creationId xmlns:a16="http://schemas.microsoft.com/office/drawing/2014/main" id="{4A3D9770-D1D7-FEF1-B5A4-0FBCD7A1BB83}"/>
              </a:ext>
            </a:extLst>
          </p:cNvPr>
          <p:cNvSpPr>
            <a:spLocks noGrp="1"/>
          </p:cNvSpPr>
          <p:nvPr>
            <p:ph type="title"/>
          </p:nvPr>
        </p:nvSpPr>
        <p:spPr>
          <a:xfrm>
            <a:off x="150471" y="869330"/>
            <a:ext cx="11921924" cy="656111"/>
          </a:xfrm>
        </p:spPr>
        <p:txBody>
          <a:bodyPr/>
          <a:lstStyle/>
          <a:p>
            <a:r>
              <a:rPr lang="en-US" dirty="0"/>
              <a:t>A failed span is a failed function invocation</a:t>
            </a:r>
          </a:p>
        </p:txBody>
      </p:sp>
      <p:pic>
        <p:nvPicPr>
          <p:cNvPr id="4" name="Picture 3">
            <a:extLst>
              <a:ext uri="{FF2B5EF4-FFF2-40B4-BE49-F238E27FC236}">
                <a16:creationId xmlns:a16="http://schemas.microsoft.com/office/drawing/2014/main" id="{ACC94D41-BC64-4007-B2E6-9116BC3A507C}"/>
              </a:ext>
            </a:extLst>
          </p:cNvPr>
          <p:cNvPicPr>
            <a:picLocks noChangeAspect="1"/>
          </p:cNvPicPr>
          <p:nvPr/>
        </p:nvPicPr>
        <p:blipFill>
          <a:blip r:embed="rId3"/>
          <a:stretch>
            <a:fillRect/>
          </a:stretch>
        </p:blipFill>
        <p:spPr>
          <a:xfrm>
            <a:off x="6638277" y="2491937"/>
            <a:ext cx="5253156" cy="3496733"/>
          </a:xfrm>
          <a:prstGeom prst="rect">
            <a:avLst/>
          </a:prstGeom>
        </p:spPr>
      </p:pic>
      <p:sp>
        <p:nvSpPr>
          <p:cNvPr id="6" name="Rectangle 5">
            <a:extLst>
              <a:ext uri="{FF2B5EF4-FFF2-40B4-BE49-F238E27FC236}">
                <a16:creationId xmlns:a16="http://schemas.microsoft.com/office/drawing/2014/main" id="{077C6E69-EF17-B2C3-7186-36B10586028A}"/>
              </a:ext>
            </a:extLst>
          </p:cNvPr>
          <p:cNvSpPr/>
          <p:nvPr/>
        </p:nvSpPr>
        <p:spPr>
          <a:xfrm>
            <a:off x="2166836" y="2633561"/>
            <a:ext cx="605998" cy="630942"/>
          </a:xfrm>
          <a:prstGeom prst="rect">
            <a:avLst/>
          </a:prstGeom>
        </p:spPr>
        <p:txBody>
          <a:bodyPr wrap="square">
            <a:spAutoFit/>
          </a:bodyPr>
          <a:lstStyle/>
          <a:p>
            <a:r>
              <a:rPr lang="en-US" sz="3500" dirty="0"/>
              <a:t>❌</a:t>
            </a:r>
          </a:p>
        </p:txBody>
      </p:sp>
      <p:sp>
        <p:nvSpPr>
          <p:cNvPr id="7" name="Rectangle 6">
            <a:extLst>
              <a:ext uri="{FF2B5EF4-FFF2-40B4-BE49-F238E27FC236}">
                <a16:creationId xmlns:a16="http://schemas.microsoft.com/office/drawing/2014/main" id="{D5021A8D-6E09-B5B5-ECC0-0BF176D99945}"/>
              </a:ext>
            </a:extLst>
          </p:cNvPr>
          <p:cNvSpPr/>
          <p:nvPr/>
        </p:nvSpPr>
        <p:spPr>
          <a:xfrm>
            <a:off x="10603868" y="2689768"/>
            <a:ext cx="605998" cy="630942"/>
          </a:xfrm>
          <a:prstGeom prst="rect">
            <a:avLst/>
          </a:prstGeom>
        </p:spPr>
        <p:txBody>
          <a:bodyPr wrap="square">
            <a:spAutoFit/>
          </a:bodyPr>
          <a:lstStyle/>
          <a:p>
            <a:r>
              <a:rPr lang="en-US" sz="3500" dirty="0"/>
              <a:t>❌</a:t>
            </a:r>
          </a:p>
        </p:txBody>
      </p:sp>
      <p:sp>
        <p:nvSpPr>
          <p:cNvPr id="8" name="Right Arrow 7">
            <a:extLst>
              <a:ext uri="{FF2B5EF4-FFF2-40B4-BE49-F238E27FC236}">
                <a16:creationId xmlns:a16="http://schemas.microsoft.com/office/drawing/2014/main" id="{A34E6CB9-A606-F074-6F7C-C75B0766E84A}"/>
              </a:ext>
            </a:extLst>
          </p:cNvPr>
          <p:cNvSpPr/>
          <p:nvPr/>
        </p:nvSpPr>
        <p:spPr>
          <a:xfrm>
            <a:off x="5050367" y="3534833"/>
            <a:ext cx="978408" cy="484632"/>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9199895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E285E7-84F6-5471-FC74-F351976EC21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1089BAE-265A-9089-99F5-7DE6B164545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A609C83-0340-DA78-A075-83888796573B}"/>
              </a:ext>
            </a:extLst>
          </p:cNvPr>
          <p:cNvPicPr>
            <a:picLocks noChangeAspect="1"/>
          </p:cNvPicPr>
          <p:nvPr/>
        </p:nvPicPr>
        <p:blipFill>
          <a:blip r:embed="rId2"/>
          <a:stretch>
            <a:fillRect/>
          </a:stretch>
        </p:blipFill>
        <p:spPr>
          <a:xfrm>
            <a:off x="3727450" y="101599"/>
            <a:ext cx="8411616" cy="5008033"/>
          </a:xfrm>
          <a:prstGeom prst="rect">
            <a:avLst/>
          </a:prstGeom>
        </p:spPr>
      </p:pic>
      <p:pic>
        <p:nvPicPr>
          <p:cNvPr id="5" name="Picture 4">
            <a:extLst>
              <a:ext uri="{FF2B5EF4-FFF2-40B4-BE49-F238E27FC236}">
                <a16:creationId xmlns:a16="http://schemas.microsoft.com/office/drawing/2014/main" id="{FF1367BE-B945-DDD3-89AB-0249BF48A216}"/>
              </a:ext>
            </a:extLst>
          </p:cNvPr>
          <p:cNvPicPr>
            <a:picLocks noChangeAspect="1"/>
          </p:cNvPicPr>
          <p:nvPr/>
        </p:nvPicPr>
        <p:blipFill>
          <a:blip r:embed="rId3"/>
          <a:stretch>
            <a:fillRect/>
          </a:stretch>
        </p:blipFill>
        <p:spPr>
          <a:xfrm>
            <a:off x="304800" y="3429000"/>
            <a:ext cx="10591800" cy="3238500"/>
          </a:xfrm>
          <a:prstGeom prst="rect">
            <a:avLst/>
          </a:prstGeom>
        </p:spPr>
      </p:pic>
      <p:sp>
        <p:nvSpPr>
          <p:cNvPr id="6" name="TextBox 5">
            <a:extLst>
              <a:ext uri="{FF2B5EF4-FFF2-40B4-BE49-F238E27FC236}">
                <a16:creationId xmlns:a16="http://schemas.microsoft.com/office/drawing/2014/main" id="{02294D75-8E3D-D97D-1B55-C1C1C3175ACA}"/>
              </a:ext>
            </a:extLst>
          </p:cNvPr>
          <p:cNvSpPr txBox="1"/>
          <p:nvPr/>
        </p:nvSpPr>
        <p:spPr>
          <a:xfrm rot="10583959" flipH="1">
            <a:off x="9188975" y="646388"/>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7" name="TextBox 6">
            <a:extLst>
              <a:ext uri="{FF2B5EF4-FFF2-40B4-BE49-F238E27FC236}">
                <a16:creationId xmlns:a16="http://schemas.microsoft.com/office/drawing/2014/main" id="{CDFFEE17-3595-20B7-7AD4-E5A89D6CA06A}"/>
              </a:ext>
            </a:extLst>
          </p:cNvPr>
          <p:cNvSpPr txBox="1"/>
          <p:nvPr/>
        </p:nvSpPr>
        <p:spPr>
          <a:xfrm rot="11361739" flipH="1">
            <a:off x="5091108" y="1924970"/>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extBox 7">
            <a:extLst>
              <a:ext uri="{FF2B5EF4-FFF2-40B4-BE49-F238E27FC236}">
                <a16:creationId xmlns:a16="http://schemas.microsoft.com/office/drawing/2014/main" id="{C346D89C-17FA-6148-5678-C2DEF90FECF5}"/>
              </a:ext>
            </a:extLst>
          </p:cNvPr>
          <p:cNvSpPr txBox="1"/>
          <p:nvPr/>
        </p:nvSpPr>
        <p:spPr>
          <a:xfrm rot="10583959" flipH="1">
            <a:off x="10387009" y="3725910"/>
            <a:ext cx="1019182"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26808858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B1212A-8FDF-F883-ABBE-BEC6D73E1DB4}"/>
              </a:ext>
            </a:extLst>
          </p:cNvPr>
          <p:cNvSpPr>
            <a:spLocks noGrp="1"/>
          </p:cNvSpPr>
          <p:nvPr>
            <p:ph type="title"/>
          </p:nvPr>
        </p:nvSpPr>
        <p:spPr>
          <a:xfrm>
            <a:off x="993357" y="1266193"/>
            <a:ext cx="10225616" cy="4149324"/>
          </a:xfrm>
        </p:spPr>
        <p:txBody>
          <a:bodyPr anchor="t">
            <a:normAutofit/>
          </a:bodyPr>
          <a:lstStyle/>
          <a:p>
            <a:r>
              <a:rPr lang="en-US" dirty="0"/>
              <a:t>So, why bother?</a:t>
            </a:r>
          </a:p>
        </p:txBody>
      </p:sp>
    </p:spTree>
    <p:extLst>
      <p:ext uri="{BB962C8B-B14F-4D97-AF65-F5344CB8AC3E}">
        <p14:creationId xmlns:p14="http://schemas.microsoft.com/office/powerpoint/2010/main" val="15204320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23EA5-0E16-71ED-12D6-6C402BA8D324}"/>
              </a:ext>
            </a:extLst>
          </p:cNvPr>
          <p:cNvPicPr>
            <a:picLocks noChangeAspect="1"/>
          </p:cNvPicPr>
          <p:nvPr/>
        </p:nvPicPr>
        <p:blipFill>
          <a:blip r:embed="rId3"/>
          <a:stretch>
            <a:fillRect/>
          </a:stretch>
        </p:blipFill>
        <p:spPr>
          <a:xfrm>
            <a:off x="520748" y="1625600"/>
            <a:ext cx="4835710" cy="3234975"/>
          </a:xfrm>
          <a:prstGeom prst="rect">
            <a:avLst/>
          </a:prstGeom>
        </p:spPr>
      </p:pic>
      <p:sp>
        <p:nvSpPr>
          <p:cNvPr id="6" name="Right Arrow 5">
            <a:extLst>
              <a:ext uri="{FF2B5EF4-FFF2-40B4-BE49-F238E27FC236}">
                <a16:creationId xmlns:a16="http://schemas.microsoft.com/office/drawing/2014/main" id="{399B1F96-EB47-B93C-346C-1DB930B5159D}"/>
              </a:ext>
            </a:extLst>
          </p:cNvPr>
          <p:cNvSpPr/>
          <p:nvPr/>
        </p:nvSpPr>
        <p:spPr>
          <a:xfrm>
            <a:off x="5829300" y="2901921"/>
            <a:ext cx="978408" cy="656111"/>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90DB7AFE-BD10-2DCD-3D5C-09B74890CEE5}"/>
              </a:ext>
            </a:extLst>
          </p:cNvPr>
          <p:cNvPicPr>
            <a:picLocks noChangeAspect="1"/>
          </p:cNvPicPr>
          <p:nvPr/>
        </p:nvPicPr>
        <p:blipFill>
          <a:blip r:embed="rId4"/>
          <a:stretch>
            <a:fillRect/>
          </a:stretch>
        </p:blipFill>
        <p:spPr>
          <a:xfrm>
            <a:off x="6937238" y="743912"/>
            <a:ext cx="5045236" cy="5263290"/>
          </a:xfrm>
          <a:prstGeom prst="rect">
            <a:avLst/>
          </a:prstGeom>
        </p:spPr>
      </p:pic>
    </p:spTree>
    <p:extLst>
      <p:ext uri="{BB962C8B-B14F-4D97-AF65-F5344CB8AC3E}">
        <p14:creationId xmlns:p14="http://schemas.microsoft.com/office/powerpoint/2010/main" val="252999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6CE655-3953-FC13-E8EB-15B5BC790134}"/>
              </a:ext>
            </a:extLst>
          </p:cNvPr>
          <p:cNvSpPr>
            <a:spLocks noGrp="1"/>
          </p:cNvSpPr>
          <p:nvPr>
            <p:ph type="title"/>
          </p:nvPr>
        </p:nvSpPr>
        <p:spPr>
          <a:xfrm>
            <a:off x="655895" y="387279"/>
            <a:ext cx="10562164" cy="656111"/>
          </a:xfrm>
        </p:spPr>
        <p:txBody>
          <a:bodyPr/>
          <a:lstStyle/>
          <a:p>
            <a:r>
              <a:rPr lang="en-US" dirty="0"/>
              <a:t>Which GUID is mine?</a:t>
            </a:r>
          </a:p>
        </p:txBody>
      </p:sp>
      <p:pic>
        <p:nvPicPr>
          <p:cNvPr id="2" name="Picture 1">
            <a:extLst>
              <a:ext uri="{FF2B5EF4-FFF2-40B4-BE49-F238E27FC236}">
                <a16:creationId xmlns:a16="http://schemas.microsoft.com/office/drawing/2014/main" id="{D7ECD5DE-4FB8-A38F-B720-0A1BF6B9A80B}"/>
              </a:ext>
            </a:extLst>
          </p:cNvPr>
          <p:cNvPicPr>
            <a:picLocks noChangeAspect="1"/>
          </p:cNvPicPr>
          <p:nvPr/>
        </p:nvPicPr>
        <p:blipFill>
          <a:blip r:embed="rId2"/>
          <a:stretch>
            <a:fillRect/>
          </a:stretch>
        </p:blipFill>
        <p:spPr>
          <a:xfrm>
            <a:off x="2292625" y="1625331"/>
            <a:ext cx="8454887" cy="4659860"/>
          </a:xfrm>
          <a:prstGeom prst="rect">
            <a:avLst/>
          </a:prstGeom>
        </p:spPr>
      </p:pic>
      <p:pic>
        <p:nvPicPr>
          <p:cNvPr id="3" name="Picture 2">
            <a:extLst>
              <a:ext uri="{FF2B5EF4-FFF2-40B4-BE49-F238E27FC236}">
                <a16:creationId xmlns:a16="http://schemas.microsoft.com/office/drawing/2014/main" id="{B9C3286C-68BE-2D59-DC29-B0DAF6A735FA}"/>
              </a:ext>
            </a:extLst>
          </p:cNvPr>
          <p:cNvPicPr>
            <a:picLocks noChangeAspect="1"/>
          </p:cNvPicPr>
          <p:nvPr/>
        </p:nvPicPr>
        <p:blipFill>
          <a:blip r:embed="rId3"/>
          <a:stretch>
            <a:fillRect/>
          </a:stretch>
        </p:blipFill>
        <p:spPr>
          <a:xfrm>
            <a:off x="2754244" y="1359176"/>
            <a:ext cx="5994400" cy="4457700"/>
          </a:xfrm>
          <a:prstGeom prst="rect">
            <a:avLst/>
          </a:prstGeom>
        </p:spPr>
      </p:pic>
    </p:spTree>
    <p:extLst>
      <p:ext uri="{BB962C8B-B14F-4D97-AF65-F5344CB8AC3E}">
        <p14:creationId xmlns:p14="http://schemas.microsoft.com/office/powerpoint/2010/main" val="4104825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23EA5-0E16-71ED-12D6-6C402BA8D324}"/>
              </a:ext>
            </a:extLst>
          </p:cNvPr>
          <p:cNvPicPr>
            <a:picLocks noChangeAspect="1"/>
          </p:cNvPicPr>
          <p:nvPr/>
        </p:nvPicPr>
        <p:blipFill>
          <a:blip r:embed="rId3"/>
          <a:stretch>
            <a:fillRect/>
          </a:stretch>
        </p:blipFill>
        <p:spPr>
          <a:xfrm>
            <a:off x="81046" y="3124201"/>
            <a:ext cx="2967870" cy="1985434"/>
          </a:xfrm>
          <a:prstGeom prst="rect">
            <a:avLst/>
          </a:prstGeom>
        </p:spPr>
      </p:pic>
      <p:sp>
        <p:nvSpPr>
          <p:cNvPr id="8" name="Title 2">
            <a:extLst>
              <a:ext uri="{FF2B5EF4-FFF2-40B4-BE49-F238E27FC236}">
                <a16:creationId xmlns:a16="http://schemas.microsoft.com/office/drawing/2014/main" id="{56174C6C-DB17-C9D3-BF41-EEA0632855CF}"/>
              </a:ext>
            </a:extLst>
          </p:cNvPr>
          <p:cNvSpPr>
            <a:spLocks noGrp="1"/>
          </p:cNvSpPr>
          <p:nvPr>
            <p:ph type="title"/>
          </p:nvPr>
        </p:nvSpPr>
        <p:spPr>
          <a:xfrm>
            <a:off x="309368" y="292068"/>
            <a:ext cx="2687832" cy="1722998"/>
          </a:xfrm>
        </p:spPr>
        <p:txBody>
          <a:bodyPr/>
          <a:lstStyle/>
          <a:p>
            <a:r>
              <a:rPr lang="en-US" sz="4000" dirty="0"/>
              <a:t>‘Hops’ across services</a:t>
            </a:r>
          </a:p>
        </p:txBody>
      </p:sp>
    </p:spTree>
    <p:extLst>
      <p:ext uri="{BB962C8B-B14F-4D97-AF65-F5344CB8AC3E}">
        <p14:creationId xmlns:p14="http://schemas.microsoft.com/office/powerpoint/2010/main" val="4091330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23EA5-0E16-71ED-12D6-6C402BA8D324}"/>
              </a:ext>
            </a:extLst>
          </p:cNvPr>
          <p:cNvPicPr>
            <a:picLocks noChangeAspect="1"/>
          </p:cNvPicPr>
          <p:nvPr/>
        </p:nvPicPr>
        <p:blipFill>
          <a:blip r:embed="rId3"/>
          <a:stretch>
            <a:fillRect/>
          </a:stretch>
        </p:blipFill>
        <p:spPr>
          <a:xfrm>
            <a:off x="81046" y="3124201"/>
            <a:ext cx="2967870" cy="1985434"/>
          </a:xfrm>
          <a:prstGeom prst="rect">
            <a:avLst/>
          </a:prstGeom>
        </p:spPr>
      </p:pic>
      <p:sp>
        <p:nvSpPr>
          <p:cNvPr id="6" name="Right Arrow 5">
            <a:extLst>
              <a:ext uri="{FF2B5EF4-FFF2-40B4-BE49-F238E27FC236}">
                <a16:creationId xmlns:a16="http://schemas.microsoft.com/office/drawing/2014/main" id="{399B1F96-EB47-B93C-346C-1DB930B5159D}"/>
              </a:ext>
            </a:extLst>
          </p:cNvPr>
          <p:cNvSpPr/>
          <p:nvPr/>
        </p:nvSpPr>
        <p:spPr>
          <a:xfrm>
            <a:off x="3075822" y="3788862"/>
            <a:ext cx="978408" cy="656111"/>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90DB7AFE-BD10-2DCD-3D5C-09B74890CEE5}"/>
              </a:ext>
            </a:extLst>
          </p:cNvPr>
          <p:cNvPicPr>
            <a:picLocks noChangeAspect="1"/>
          </p:cNvPicPr>
          <p:nvPr/>
        </p:nvPicPr>
        <p:blipFill>
          <a:blip r:embed="rId4"/>
          <a:stretch>
            <a:fillRect/>
          </a:stretch>
        </p:blipFill>
        <p:spPr>
          <a:xfrm>
            <a:off x="4081136" y="2520870"/>
            <a:ext cx="3295153" cy="3437569"/>
          </a:xfrm>
          <a:prstGeom prst="rect">
            <a:avLst/>
          </a:prstGeom>
        </p:spPr>
      </p:pic>
      <p:sp>
        <p:nvSpPr>
          <p:cNvPr id="8" name="Title 2">
            <a:extLst>
              <a:ext uri="{FF2B5EF4-FFF2-40B4-BE49-F238E27FC236}">
                <a16:creationId xmlns:a16="http://schemas.microsoft.com/office/drawing/2014/main" id="{56174C6C-DB17-C9D3-BF41-EEA0632855CF}"/>
              </a:ext>
            </a:extLst>
          </p:cNvPr>
          <p:cNvSpPr>
            <a:spLocks noGrp="1"/>
          </p:cNvSpPr>
          <p:nvPr>
            <p:ph type="title"/>
          </p:nvPr>
        </p:nvSpPr>
        <p:spPr>
          <a:xfrm>
            <a:off x="309368" y="292068"/>
            <a:ext cx="2687832" cy="1722998"/>
          </a:xfrm>
        </p:spPr>
        <p:txBody>
          <a:bodyPr/>
          <a:lstStyle/>
          <a:p>
            <a:r>
              <a:rPr lang="en-US" sz="4000" dirty="0"/>
              <a:t>‘Hops’ across services</a:t>
            </a:r>
          </a:p>
        </p:txBody>
      </p:sp>
      <p:sp>
        <p:nvSpPr>
          <p:cNvPr id="10" name="Title 2">
            <a:extLst>
              <a:ext uri="{FF2B5EF4-FFF2-40B4-BE49-F238E27FC236}">
                <a16:creationId xmlns:a16="http://schemas.microsoft.com/office/drawing/2014/main" id="{DDD5BCAC-3574-E960-C053-C58FC486AEE2}"/>
              </a:ext>
            </a:extLst>
          </p:cNvPr>
          <p:cNvSpPr txBox="1">
            <a:spLocks/>
          </p:cNvSpPr>
          <p:nvPr/>
        </p:nvSpPr>
        <p:spPr>
          <a:xfrm>
            <a:off x="4542702" y="292067"/>
            <a:ext cx="3475434" cy="1722999"/>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Amount of work + causality</a:t>
            </a:r>
          </a:p>
        </p:txBody>
      </p:sp>
    </p:spTree>
    <p:extLst>
      <p:ext uri="{BB962C8B-B14F-4D97-AF65-F5344CB8AC3E}">
        <p14:creationId xmlns:p14="http://schemas.microsoft.com/office/powerpoint/2010/main" val="23410477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23EA5-0E16-71ED-12D6-6C402BA8D324}"/>
              </a:ext>
            </a:extLst>
          </p:cNvPr>
          <p:cNvPicPr>
            <a:picLocks noChangeAspect="1"/>
          </p:cNvPicPr>
          <p:nvPr/>
        </p:nvPicPr>
        <p:blipFill>
          <a:blip r:embed="rId3"/>
          <a:stretch>
            <a:fillRect/>
          </a:stretch>
        </p:blipFill>
        <p:spPr>
          <a:xfrm>
            <a:off x="81046" y="3124201"/>
            <a:ext cx="2967870" cy="1985434"/>
          </a:xfrm>
          <a:prstGeom prst="rect">
            <a:avLst/>
          </a:prstGeom>
        </p:spPr>
      </p:pic>
      <p:sp>
        <p:nvSpPr>
          <p:cNvPr id="6" name="Right Arrow 5">
            <a:extLst>
              <a:ext uri="{FF2B5EF4-FFF2-40B4-BE49-F238E27FC236}">
                <a16:creationId xmlns:a16="http://schemas.microsoft.com/office/drawing/2014/main" id="{399B1F96-EB47-B93C-346C-1DB930B5159D}"/>
              </a:ext>
            </a:extLst>
          </p:cNvPr>
          <p:cNvSpPr/>
          <p:nvPr/>
        </p:nvSpPr>
        <p:spPr>
          <a:xfrm>
            <a:off x="3075822" y="3788862"/>
            <a:ext cx="978408" cy="656111"/>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90DB7AFE-BD10-2DCD-3D5C-09B74890CEE5}"/>
              </a:ext>
            </a:extLst>
          </p:cNvPr>
          <p:cNvPicPr>
            <a:picLocks noChangeAspect="1"/>
          </p:cNvPicPr>
          <p:nvPr/>
        </p:nvPicPr>
        <p:blipFill>
          <a:blip r:embed="rId4"/>
          <a:stretch>
            <a:fillRect/>
          </a:stretch>
        </p:blipFill>
        <p:spPr>
          <a:xfrm>
            <a:off x="4081136" y="2520870"/>
            <a:ext cx="3295153" cy="3437569"/>
          </a:xfrm>
          <a:prstGeom prst="rect">
            <a:avLst/>
          </a:prstGeom>
        </p:spPr>
      </p:pic>
      <p:pic>
        <p:nvPicPr>
          <p:cNvPr id="5" name="Picture 4">
            <a:extLst>
              <a:ext uri="{FF2B5EF4-FFF2-40B4-BE49-F238E27FC236}">
                <a16:creationId xmlns:a16="http://schemas.microsoft.com/office/drawing/2014/main" id="{F814D7EA-0ABF-86DB-86A0-D4585D64ED97}"/>
              </a:ext>
            </a:extLst>
          </p:cNvPr>
          <p:cNvPicPr>
            <a:picLocks noChangeAspect="1"/>
          </p:cNvPicPr>
          <p:nvPr/>
        </p:nvPicPr>
        <p:blipFill>
          <a:blip r:embed="rId5"/>
          <a:stretch>
            <a:fillRect/>
          </a:stretch>
        </p:blipFill>
        <p:spPr>
          <a:xfrm>
            <a:off x="8765901" y="2590769"/>
            <a:ext cx="3220983" cy="3594099"/>
          </a:xfrm>
          <a:prstGeom prst="rect">
            <a:avLst/>
          </a:prstGeom>
        </p:spPr>
      </p:pic>
      <p:sp>
        <p:nvSpPr>
          <p:cNvPr id="7" name="Right Arrow 6">
            <a:extLst>
              <a:ext uri="{FF2B5EF4-FFF2-40B4-BE49-F238E27FC236}">
                <a16:creationId xmlns:a16="http://schemas.microsoft.com/office/drawing/2014/main" id="{8E392969-17CE-FEB2-51DE-0BF718B83BB2}"/>
              </a:ext>
            </a:extLst>
          </p:cNvPr>
          <p:cNvSpPr/>
          <p:nvPr/>
        </p:nvSpPr>
        <p:spPr>
          <a:xfrm>
            <a:off x="7472435" y="3670357"/>
            <a:ext cx="978408" cy="656111"/>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itle 2">
            <a:extLst>
              <a:ext uri="{FF2B5EF4-FFF2-40B4-BE49-F238E27FC236}">
                <a16:creationId xmlns:a16="http://schemas.microsoft.com/office/drawing/2014/main" id="{56174C6C-DB17-C9D3-BF41-EEA0632855CF}"/>
              </a:ext>
            </a:extLst>
          </p:cNvPr>
          <p:cNvSpPr>
            <a:spLocks noGrp="1"/>
          </p:cNvSpPr>
          <p:nvPr>
            <p:ph type="title"/>
          </p:nvPr>
        </p:nvSpPr>
        <p:spPr>
          <a:xfrm>
            <a:off x="309367" y="292068"/>
            <a:ext cx="2967869" cy="1722998"/>
          </a:xfrm>
        </p:spPr>
        <p:txBody>
          <a:bodyPr/>
          <a:lstStyle/>
          <a:p>
            <a:r>
              <a:rPr lang="en-US" sz="4000" dirty="0"/>
              <a:t>‘Hops’ across services</a:t>
            </a:r>
          </a:p>
        </p:txBody>
      </p:sp>
      <p:sp>
        <p:nvSpPr>
          <p:cNvPr id="10" name="Title 2">
            <a:extLst>
              <a:ext uri="{FF2B5EF4-FFF2-40B4-BE49-F238E27FC236}">
                <a16:creationId xmlns:a16="http://schemas.microsoft.com/office/drawing/2014/main" id="{DDD5BCAC-3574-E960-C053-C58FC486AEE2}"/>
              </a:ext>
            </a:extLst>
          </p:cNvPr>
          <p:cNvSpPr txBox="1">
            <a:spLocks/>
          </p:cNvSpPr>
          <p:nvPr/>
        </p:nvSpPr>
        <p:spPr>
          <a:xfrm>
            <a:off x="4542702" y="292067"/>
            <a:ext cx="3475434" cy="1722999"/>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Amount of work + causality</a:t>
            </a:r>
          </a:p>
        </p:txBody>
      </p:sp>
      <p:sp>
        <p:nvSpPr>
          <p:cNvPr id="11" name="Title 2">
            <a:extLst>
              <a:ext uri="{FF2B5EF4-FFF2-40B4-BE49-F238E27FC236}">
                <a16:creationId xmlns:a16="http://schemas.microsoft.com/office/drawing/2014/main" id="{7A0E226B-90E4-C393-2ABB-556298869932}"/>
              </a:ext>
            </a:extLst>
          </p:cNvPr>
          <p:cNvSpPr txBox="1">
            <a:spLocks/>
          </p:cNvSpPr>
          <p:nvPr/>
        </p:nvSpPr>
        <p:spPr>
          <a:xfrm>
            <a:off x="8303920" y="292067"/>
            <a:ext cx="3805879" cy="1102767"/>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Request as a Trace</a:t>
            </a:r>
          </a:p>
        </p:txBody>
      </p:sp>
    </p:spTree>
    <p:extLst>
      <p:ext uri="{BB962C8B-B14F-4D97-AF65-F5344CB8AC3E}">
        <p14:creationId xmlns:p14="http://schemas.microsoft.com/office/powerpoint/2010/main" val="1091635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23EA5-0E16-71ED-12D6-6C402BA8D324}"/>
              </a:ext>
            </a:extLst>
          </p:cNvPr>
          <p:cNvPicPr>
            <a:picLocks noChangeAspect="1"/>
          </p:cNvPicPr>
          <p:nvPr/>
        </p:nvPicPr>
        <p:blipFill>
          <a:blip r:embed="rId3"/>
          <a:stretch>
            <a:fillRect/>
          </a:stretch>
        </p:blipFill>
        <p:spPr>
          <a:xfrm>
            <a:off x="81046" y="3124201"/>
            <a:ext cx="2967870" cy="1985434"/>
          </a:xfrm>
          <a:prstGeom prst="rect">
            <a:avLst/>
          </a:prstGeom>
        </p:spPr>
      </p:pic>
      <p:sp>
        <p:nvSpPr>
          <p:cNvPr id="6" name="Right Arrow 5">
            <a:extLst>
              <a:ext uri="{FF2B5EF4-FFF2-40B4-BE49-F238E27FC236}">
                <a16:creationId xmlns:a16="http://schemas.microsoft.com/office/drawing/2014/main" id="{399B1F96-EB47-B93C-346C-1DB930B5159D}"/>
              </a:ext>
            </a:extLst>
          </p:cNvPr>
          <p:cNvSpPr/>
          <p:nvPr/>
        </p:nvSpPr>
        <p:spPr>
          <a:xfrm>
            <a:off x="3075822" y="3788862"/>
            <a:ext cx="978408" cy="656111"/>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Picture 4">
            <a:extLst>
              <a:ext uri="{FF2B5EF4-FFF2-40B4-BE49-F238E27FC236}">
                <a16:creationId xmlns:a16="http://schemas.microsoft.com/office/drawing/2014/main" id="{F814D7EA-0ABF-86DB-86A0-D4585D64ED97}"/>
              </a:ext>
            </a:extLst>
          </p:cNvPr>
          <p:cNvPicPr>
            <a:picLocks noChangeAspect="1"/>
          </p:cNvPicPr>
          <p:nvPr/>
        </p:nvPicPr>
        <p:blipFill>
          <a:blip r:embed="rId4"/>
          <a:stretch>
            <a:fillRect/>
          </a:stretch>
        </p:blipFill>
        <p:spPr>
          <a:xfrm>
            <a:off x="8765901" y="2590769"/>
            <a:ext cx="3220983" cy="3594099"/>
          </a:xfrm>
          <a:prstGeom prst="rect">
            <a:avLst/>
          </a:prstGeom>
        </p:spPr>
      </p:pic>
      <p:sp>
        <p:nvSpPr>
          <p:cNvPr id="8" name="Title 2">
            <a:extLst>
              <a:ext uri="{FF2B5EF4-FFF2-40B4-BE49-F238E27FC236}">
                <a16:creationId xmlns:a16="http://schemas.microsoft.com/office/drawing/2014/main" id="{56174C6C-DB17-C9D3-BF41-EEA0632855CF}"/>
              </a:ext>
            </a:extLst>
          </p:cNvPr>
          <p:cNvSpPr>
            <a:spLocks noGrp="1"/>
          </p:cNvSpPr>
          <p:nvPr>
            <p:ph type="title"/>
          </p:nvPr>
        </p:nvSpPr>
        <p:spPr>
          <a:xfrm>
            <a:off x="309367" y="292068"/>
            <a:ext cx="2967869" cy="1722998"/>
          </a:xfrm>
        </p:spPr>
        <p:txBody>
          <a:bodyPr/>
          <a:lstStyle/>
          <a:p>
            <a:r>
              <a:rPr lang="en-US" sz="4000" dirty="0"/>
              <a:t>‘Hops’ across services</a:t>
            </a:r>
          </a:p>
        </p:txBody>
      </p:sp>
      <p:sp>
        <p:nvSpPr>
          <p:cNvPr id="11" name="Title 2">
            <a:extLst>
              <a:ext uri="{FF2B5EF4-FFF2-40B4-BE49-F238E27FC236}">
                <a16:creationId xmlns:a16="http://schemas.microsoft.com/office/drawing/2014/main" id="{7A0E226B-90E4-C393-2ABB-556298869932}"/>
              </a:ext>
            </a:extLst>
          </p:cNvPr>
          <p:cNvSpPr txBox="1">
            <a:spLocks/>
          </p:cNvSpPr>
          <p:nvPr/>
        </p:nvSpPr>
        <p:spPr>
          <a:xfrm>
            <a:off x="8320538" y="332331"/>
            <a:ext cx="3805879" cy="1102767"/>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Request as a Trace</a:t>
            </a:r>
          </a:p>
        </p:txBody>
      </p:sp>
      <p:pic>
        <p:nvPicPr>
          <p:cNvPr id="12" name="Picture 11">
            <a:extLst>
              <a:ext uri="{FF2B5EF4-FFF2-40B4-BE49-F238E27FC236}">
                <a16:creationId xmlns:a16="http://schemas.microsoft.com/office/drawing/2014/main" id="{948ED204-E950-B8D2-CC87-B1D76C7440FB}"/>
              </a:ext>
            </a:extLst>
          </p:cNvPr>
          <p:cNvPicPr>
            <a:picLocks noChangeAspect="1"/>
          </p:cNvPicPr>
          <p:nvPr/>
        </p:nvPicPr>
        <p:blipFill>
          <a:blip r:embed="rId5"/>
          <a:stretch>
            <a:fillRect/>
          </a:stretch>
        </p:blipFill>
        <p:spPr>
          <a:xfrm>
            <a:off x="4224379" y="2942167"/>
            <a:ext cx="3594588" cy="2070202"/>
          </a:xfrm>
          <a:prstGeom prst="rect">
            <a:avLst/>
          </a:prstGeom>
        </p:spPr>
      </p:pic>
      <p:sp>
        <p:nvSpPr>
          <p:cNvPr id="2" name="Plus 1">
            <a:extLst>
              <a:ext uri="{FF2B5EF4-FFF2-40B4-BE49-F238E27FC236}">
                <a16:creationId xmlns:a16="http://schemas.microsoft.com/office/drawing/2014/main" id="{87BED6EA-CE54-1E1B-373B-4BEE371BD07C}"/>
              </a:ext>
            </a:extLst>
          </p:cNvPr>
          <p:cNvSpPr/>
          <p:nvPr/>
        </p:nvSpPr>
        <p:spPr>
          <a:xfrm>
            <a:off x="7818967" y="3439584"/>
            <a:ext cx="914400" cy="914400"/>
          </a:xfrm>
          <a:prstGeom prst="mathPlus">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itle 2">
            <a:extLst>
              <a:ext uri="{FF2B5EF4-FFF2-40B4-BE49-F238E27FC236}">
                <a16:creationId xmlns:a16="http://schemas.microsoft.com/office/drawing/2014/main" id="{F661DCAA-606F-4439-B398-8AE90A1FBD85}"/>
              </a:ext>
            </a:extLst>
          </p:cNvPr>
          <p:cNvSpPr txBox="1">
            <a:spLocks/>
          </p:cNvSpPr>
          <p:nvPr/>
        </p:nvSpPr>
        <p:spPr>
          <a:xfrm>
            <a:off x="4470288" y="332331"/>
            <a:ext cx="3805879" cy="1102767"/>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4000" dirty="0"/>
              <a:t>Dataset of spans</a:t>
            </a:r>
          </a:p>
        </p:txBody>
      </p:sp>
    </p:spTree>
    <p:extLst>
      <p:ext uri="{BB962C8B-B14F-4D97-AF65-F5344CB8AC3E}">
        <p14:creationId xmlns:p14="http://schemas.microsoft.com/office/powerpoint/2010/main" val="1271127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23EA5-0E16-71ED-12D6-6C402BA8D324}"/>
              </a:ext>
            </a:extLst>
          </p:cNvPr>
          <p:cNvPicPr>
            <a:picLocks noChangeAspect="1"/>
          </p:cNvPicPr>
          <p:nvPr/>
        </p:nvPicPr>
        <p:blipFill>
          <a:blip r:embed="rId3"/>
          <a:stretch>
            <a:fillRect/>
          </a:stretch>
        </p:blipFill>
        <p:spPr>
          <a:xfrm>
            <a:off x="520748" y="1625600"/>
            <a:ext cx="4835710" cy="3234975"/>
          </a:xfrm>
          <a:prstGeom prst="rect">
            <a:avLst/>
          </a:prstGeom>
        </p:spPr>
      </p:pic>
      <p:sp>
        <p:nvSpPr>
          <p:cNvPr id="6" name="Right Arrow 5">
            <a:extLst>
              <a:ext uri="{FF2B5EF4-FFF2-40B4-BE49-F238E27FC236}">
                <a16:creationId xmlns:a16="http://schemas.microsoft.com/office/drawing/2014/main" id="{399B1F96-EB47-B93C-346C-1DB930B5159D}"/>
              </a:ext>
            </a:extLst>
          </p:cNvPr>
          <p:cNvSpPr/>
          <p:nvPr/>
        </p:nvSpPr>
        <p:spPr>
          <a:xfrm>
            <a:off x="5829300" y="2901921"/>
            <a:ext cx="978408" cy="656111"/>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90DB7AFE-BD10-2DCD-3D5C-09B74890CEE5}"/>
              </a:ext>
            </a:extLst>
          </p:cNvPr>
          <p:cNvPicPr>
            <a:picLocks noChangeAspect="1"/>
          </p:cNvPicPr>
          <p:nvPr/>
        </p:nvPicPr>
        <p:blipFill>
          <a:blip r:embed="rId4"/>
          <a:stretch>
            <a:fillRect/>
          </a:stretch>
        </p:blipFill>
        <p:spPr>
          <a:xfrm>
            <a:off x="6937238" y="743912"/>
            <a:ext cx="5045236" cy="5263290"/>
          </a:xfrm>
          <a:prstGeom prst="rect">
            <a:avLst/>
          </a:prstGeom>
        </p:spPr>
      </p:pic>
      <p:pic>
        <p:nvPicPr>
          <p:cNvPr id="5" name="Picture 4">
            <a:extLst>
              <a:ext uri="{FF2B5EF4-FFF2-40B4-BE49-F238E27FC236}">
                <a16:creationId xmlns:a16="http://schemas.microsoft.com/office/drawing/2014/main" id="{7C4D6EA2-9679-3CF9-6CF1-8EE83C1870D0}"/>
              </a:ext>
            </a:extLst>
          </p:cNvPr>
          <p:cNvPicPr>
            <a:picLocks noChangeAspect="1"/>
          </p:cNvPicPr>
          <p:nvPr/>
        </p:nvPicPr>
        <p:blipFill>
          <a:blip r:embed="rId5"/>
          <a:stretch>
            <a:fillRect/>
          </a:stretch>
        </p:blipFill>
        <p:spPr>
          <a:xfrm>
            <a:off x="1191662" y="3933298"/>
            <a:ext cx="3493881" cy="2598204"/>
          </a:xfrm>
          <a:prstGeom prst="rect">
            <a:avLst/>
          </a:prstGeom>
        </p:spPr>
      </p:pic>
      <p:pic>
        <p:nvPicPr>
          <p:cNvPr id="2" name="Picture 1">
            <a:extLst>
              <a:ext uri="{FF2B5EF4-FFF2-40B4-BE49-F238E27FC236}">
                <a16:creationId xmlns:a16="http://schemas.microsoft.com/office/drawing/2014/main" id="{564F7B0D-9171-4987-F919-167D3DF73C2A}"/>
              </a:ext>
            </a:extLst>
          </p:cNvPr>
          <p:cNvPicPr>
            <a:picLocks noChangeAspect="1"/>
          </p:cNvPicPr>
          <p:nvPr/>
        </p:nvPicPr>
        <p:blipFill>
          <a:blip r:embed="rId6"/>
          <a:stretch>
            <a:fillRect/>
          </a:stretch>
        </p:blipFill>
        <p:spPr>
          <a:xfrm>
            <a:off x="7636823" y="3770049"/>
            <a:ext cx="4034429" cy="2924702"/>
          </a:xfrm>
          <a:prstGeom prst="rect">
            <a:avLst/>
          </a:prstGeom>
        </p:spPr>
      </p:pic>
    </p:spTree>
    <p:extLst>
      <p:ext uri="{BB962C8B-B14F-4D97-AF65-F5344CB8AC3E}">
        <p14:creationId xmlns:p14="http://schemas.microsoft.com/office/powerpoint/2010/main" val="40614252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E2440-5642-43D5-9FCB-7550B1755531}"/>
              </a:ext>
            </a:extLst>
          </p:cNvPr>
          <p:cNvPicPr>
            <a:picLocks noChangeAspect="1"/>
          </p:cNvPicPr>
          <p:nvPr/>
        </p:nvPicPr>
        <p:blipFill>
          <a:blip r:embed="rId3"/>
          <a:stretch>
            <a:fillRect/>
          </a:stretch>
        </p:blipFill>
        <p:spPr>
          <a:xfrm>
            <a:off x="235604" y="208930"/>
            <a:ext cx="5390495" cy="6141070"/>
          </a:xfrm>
          <a:prstGeom prst="rect">
            <a:avLst/>
          </a:prstGeom>
        </p:spPr>
      </p:pic>
      <p:sp>
        <p:nvSpPr>
          <p:cNvPr id="6" name="Right Arrow 5">
            <a:extLst>
              <a:ext uri="{FF2B5EF4-FFF2-40B4-BE49-F238E27FC236}">
                <a16:creationId xmlns:a16="http://schemas.microsoft.com/office/drawing/2014/main" id="{2F95B193-8B87-2884-ECE3-C6235C3B819E}"/>
              </a:ext>
            </a:extLst>
          </p:cNvPr>
          <p:cNvSpPr/>
          <p:nvPr/>
        </p:nvSpPr>
        <p:spPr>
          <a:xfrm>
            <a:off x="6096000" y="3098800"/>
            <a:ext cx="978408" cy="484632"/>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Content Placeholder 6">
            <a:extLst>
              <a:ext uri="{FF2B5EF4-FFF2-40B4-BE49-F238E27FC236}">
                <a16:creationId xmlns:a16="http://schemas.microsoft.com/office/drawing/2014/main" id="{46E46C53-45B1-0294-9FBC-9F6429CA1602}"/>
              </a:ext>
            </a:extLst>
          </p:cNvPr>
          <p:cNvPicPr>
            <a:picLocks noGrp="1" noChangeAspect="1"/>
          </p:cNvPicPr>
          <p:nvPr>
            <p:ph idx="1"/>
          </p:nvPr>
        </p:nvPicPr>
        <p:blipFill>
          <a:blip r:embed="rId4"/>
          <a:stretch>
            <a:fillRect/>
          </a:stretch>
        </p:blipFill>
        <p:spPr>
          <a:xfrm>
            <a:off x="7489057" y="1197385"/>
            <a:ext cx="3888022" cy="4056062"/>
          </a:xfrm>
          <a:prstGeom prst="rect">
            <a:avLst/>
          </a:prstGeom>
        </p:spPr>
      </p:pic>
    </p:spTree>
    <p:extLst>
      <p:ext uri="{BB962C8B-B14F-4D97-AF65-F5344CB8AC3E}">
        <p14:creationId xmlns:p14="http://schemas.microsoft.com/office/powerpoint/2010/main" val="40509639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2A8FB-CAF6-BB69-0770-A27C9DEA9A4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DE2440-5642-43D5-9FCB-7550B1755531}"/>
              </a:ext>
            </a:extLst>
          </p:cNvPr>
          <p:cNvPicPr>
            <a:picLocks noChangeAspect="1"/>
          </p:cNvPicPr>
          <p:nvPr/>
        </p:nvPicPr>
        <p:blipFill>
          <a:blip r:embed="rId3"/>
          <a:stretch>
            <a:fillRect/>
          </a:stretch>
        </p:blipFill>
        <p:spPr>
          <a:xfrm>
            <a:off x="235604" y="208930"/>
            <a:ext cx="5390495" cy="6141070"/>
          </a:xfrm>
          <a:prstGeom prst="rect">
            <a:avLst/>
          </a:prstGeom>
        </p:spPr>
      </p:pic>
      <p:sp>
        <p:nvSpPr>
          <p:cNvPr id="6" name="Right Arrow 5">
            <a:extLst>
              <a:ext uri="{FF2B5EF4-FFF2-40B4-BE49-F238E27FC236}">
                <a16:creationId xmlns:a16="http://schemas.microsoft.com/office/drawing/2014/main" id="{2F95B193-8B87-2884-ECE3-C6235C3B819E}"/>
              </a:ext>
            </a:extLst>
          </p:cNvPr>
          <p:cNvSpPr/>
          <p:nvPr/>
        </p:nvSpPr>
        <p:spPr>
          <a:xfrm>
            <a:off x="5826752" y="3136625"/>
            <a:ext cx="978408" cy="484632"/>
          </a:xfrm>
          <a:prstGeom prst="rightArrow">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Content Placeholder 6">
            <a:extLst>
              <a:ext uri="{FF2B5EF4-FFF2-40B4-BE49-F238E27FC236}">
                <a16:creationId xmlns:a16="http://schemas.microsoft.com/office/drawing/2014/main" id="{46E46C53-45B1-0294-9FBC-9F6429CA1602}"/>
              </a:ext>
            </a:extLst>
          </p:cNvPr>
          <p:cNvPicPr>
            <a:picLocks noGrp="1" noChangeAspect="1"/>
          </p:cNvPicPr>
          <p:nvPr>
            <p:ph idx="1"/>
          </p:nvPr>
        </p:nvPicPr>
        <p:blipFill>
          <a:blip r:embed="rId4"/>
          <a:stretch>
            <a:fillRect/>
          </a:stretch>
        </p:blipFill>
        <p:spPr>
          <a:xfrm>
            <a:off x="7005813" y="397286"/>
            <a:ext cx="5251701" cy="5478679"/>
          </a:xfrm>
          <a:prstGeom prst="rect">
            <a:avLst/>
          </a:prstGeom>
        </p:spPr>
      </p:pic>
      <p:sp>
        <p:nvSpPr>
          <p:cNvPr id="8" name="TextBox 7">
            <a:extLst>
              <a:ext uri="{FF2B5EF4-FFF2-40B4-BE49-F238E27FC236}">
                <a16:creationId xmlns:a16="http://schemas.microsoft.com/office/drawing/2014/main" id="{731E9AB5-9D63-E92B-0A4B-152ABF5E016F}"/>
              </a:ext>
            </a:extLst>
          </p:cNvPr>
          <p:cNvSpPr txBox="1"/>
          <p:nvPr/>
        </p:nvSpPr>
        <p:spPr>
          <a:xfrm rot="12960215">
            <a:off x="10280493" y="4892846"/>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
        <p:nvSpPr>
          <p:cNvPr id="9" name="TextBox 8">
            <a:extLst>
              <a:ext uri="{FF2B5EF4-FFF2-40B4-BE49-F238E27FC236}">
                <a16:creationId xmlns:a16="http://schemas.microsoft.com/office/drawing/2014/main" id="{F44FC550-6173-FEF9-AE9A-13D6B295D28F}"/>
              </a:ext>
            </a:extLst>
          </p:cNvPr>
          <p:cNvSpPr txBox="1"/>
          <p:nvPr/>
        </p:nvSpPr>
        <p:spPr>
          <a:xfrm rot="17959243">
            <a:off x="9094265" y="5271533"/>
            <a:ext cx="914400" cy="914400"/>
          </a:xfrm>
          <a:prstGeom prst="rect">
            <a:avLst/>
          </a:prstGeom>
          <a:noFill/>
        </p:spPr>
        <p:txBody>
          <a:bodyPr wrap="none" lIns="0" tIns="0" rIns="0" bIns="0" rtlCol="0" anchor="t">
            <a:noAutofit/>
          </a:bodyPr>
          <a:lstStyle/>
          <a:p>
            <a:pPr>
              <a:lnSpc>
                <a:spcPct val="90000"/>
              </a:lnSpc>
            </a:pPr>
            <a:r>
              <a:rPr lang="en-GB" sz="7500" dirty="0">
                <a:solidFill>
                  <a:schemeClr val="tx2"/>
                </a:solidFill>
                <a:latin typeface="Iris Circular TT Light" panose="020B0404020101020102" pitchFamily="34" charset="77"/>
                <a:cs typeface="Iris Circular TT Light" panose="020B0404020101020102" pitchFamily="34" charset="77"/>
              </a:rPr>
              <a:t>👉</a:t>
            </a:r>
            <a:endParaRPr lang="en-GB" sz="75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50208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table&#10;&#10;Description automatically generated">
            <a:extLst>
              <a:ext uri="{FF2B5EF4-FFF2-40B4-BE49-F238E27FC236}">
                <a16:creationId xmlns:a16="http://schemas.microsoft.com/office/drawing/2014/main" id="{598F40C8-4BDB-4ECB-ED85-6B37D767D604}"/>
              </a:ext>
            </a:extLst>
          </p:cNvPr>
          <p:cNvPicPr>
            <a:picLocks noChangeAspect="1"/>
          </p:cNvPicPr>
          <p:nvPr/>
        </p:nvPicPr>
        <p:blipFill>
          <a:blip r:embed="rId2"/>
          <a:stretch>
            <a:fillRect/>
          </a:stretch>
        </p:blipFill>
        <p:spPr>
          <a:xfrm>
            <a:off x="2107624" y="156990"/>
            <a:ext cx="7722752" cy="6158895"/>
          </a:xfrm>
          <a:prstGeom prst="rect">
            <a:avLst/>
          </a:prstGeom>
          <a:noFill/>
        </p:spPr>
      </p:pic>
      <p:pic>
        <p:nvPicPr>
          <p:cNvPr id="5" name="Picture 4">
            <a:extLst>
              <a:ext uri="{FF2B5EF4-FFF2-40B4-BE49-F238E27FC236}">
                <a16:creationId xmlns:a16="http://schemas.microsoft.com/office/drawing/2014/main" id="{F1C4208B-4ED2-DD76-AE09-0B7B938213DE}"/>
              </a:ext>
            </a:extLst>
          </p:cNvPr>
          <p:cNvPicPr>
            <a:picLocks noChangeAspect="1"/>
          </p:cNvPicPr>
          <p:nvPr/>
        </p:nvPicPr>
        <p:blipFill>
          <a:blip r:embed="rId3"/>
          <a:stretch>
            <a:fillRect/>
          </a:stretch>
        </p:blipFill>
        <p:spPr>
          <a:xfrm>
            <a:off x="4044406" y="4525488"/>
            <a:ext cx="1676943" cy="656111"/>
          </a:xfrm>
          <a:prstGeom prst="rect">
            <a:avLst/>
          </a:prstGeom>
        </p:spPr>
      </p:pic>
      <p:pic>
        <p:nvPicPr>
          <p:cNvPr id="6" name="Picture 5">
            <a:extLst>
              <a:ext uri="{FF2B5EF4-FFF2-40B4-BE49-F238E27FC236}">
                <a16:creationId xmlns:a16="http://schemas.microsoft.com/office/drawing/2014/main" id="{A5F0C479-8243-A842-58E0-CA6536B123F7}"/>
              </a:ext>
            </a:extLst>
          </p:cNvPr>
          <p:cNvPicPr>
            <a:picLocks noChangeAspect="1"/>
          </p:cNvPicPr>
          <p:nvPr/>
        </p:nvPicPr>
        <p:blipFill>
          <a:blip r:embed="rId4"/>
          <a:stretch>
            <a:fillRect/>
          </a:stretch>
        </p:blipFill>
        <p:spPr>
          <a:xfrm>
            <a:off x="6628531" y="2057399"/>
            <a:ext cx="1474068" cy="886939"/>
          </a:xfrm>
          <a:prstGeom prst="rect">
            <a:avLst/>
          </a:prstGeom>
        </p:spPr>
      </p:pic>
    </p:spTree>
    <p:extLst>
      <p:ext uri="{BB962C8B-B14F-4D97-AF65-F5344CB8AC3E}">
        <p14:creationId xmlns:p14="http://schemas.microsoft.com/office/powerpoint/2010/main" val="15675368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325ADE-88A1-4C2A-1C20-C9D4B0B3E1BE}"/>
              </a:ext>
            </a:extLst>
          </p:cNvPr>
          <p:cNvSpPr>
            <a:spLocks noGrp="1"/>
          </p:cNvSpPr>
          <p:nvPr>
            <p:ph type="title"/>
          </p:nvPr>
        </p:nvSpPr>
        <p:spPr>
          <a:xfrm>
            <a:off x="993357" y="1266193"/>
            <a:ext cx="10225616" cy="4149324"/>
          </a:xfrm>
        </p:spPr>
        <p:txBody>
          <a:bodyPr anchor="t">
            <a:normAutofit/>
          </a:bodyPr>
          <a:lstStyle/>
          <a:p>
            <a:r>
              <a:rPr lang="en-US" dirty="0"/>
              <a:t>Drawbacks of tracing</a:t>
            </a:r>
          </a:p>
        </p:txBody>
      </p:sp>
    </p:spTree>
    <p:extLst>
      <p:ext uri="{BB962C8B-B14F-4D97-AF65-F5344CB8AC3E}">
        <p14:creationId xmlns:p14="http://schemas.microsoft.com/office/powerpoint/2010/main" val="34046916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325ADE-88A1-4C2A-1C20-C9D4B0B3E1BE}"/>
              </a:ext>
            </a:extLst>
          </p:cNvPr>
          <p:cNvSpPr>
            <a:spLocks noGrp="1"/>
          </p:cNvSpPr>
          <p:nvPr>
            <p:ph type="title"/>
          </p:nvPr>
        </p:nvSpPr>
        <p:spPr>
          <a:xfrm>
            <a:off x="337395" y="862373"/>
            <a:ext cx="4886678" cy="2285941"/>
          </a:xfrm>
        </p:spPr>
        <p:txBody>
          <a:bodyPr/>
          <a:lstStyle/>
          <a:p>
            <a:r>
              <a:rPr lang="en-US" dirty="0"/>
              <a:t>Components in request not traced</a:t>
            </a:r>
          </a:p>
        </p:txBody>
      </p:sp>
      <p:pic>
        <p:nvPicPr>
          <p:cNvPr id="4" name="Picture 3">
            <a:extLst>
              <a:ext uri="{FF2B5EF4-FFF2-40B4-BE49-F238E27FC236}">
                <a16:creationId xmlns:a16="http://schemas.microsoft.com/office/drawing/2014/main" id="{1818118E-16F7-8878-FF3B-8287B4ABDF64}"/>
              </a:ext>
            </a:extLst>
          </p:cNvPr>
          <p:cNvPicPr>
            <a:picLocks noChangeAspect="1"/>
          </p:cNvPicPr>
          <p:nvPr/>
        </p:nvPicPr>
        <p:blipFill>
          <a:blip r:embed="rId3"/>
          <a:stretch>
            <a:fillRect/>
          </a:stretch>
        </p:blipFill>
        <p:spPr>
          <a:xfrm>
            <a:off x="5224073" y="301314"/>
            <a:ext cx="5951927" cy="6209169"/>
          </a:xfrm>
          <a:prstGeom prst="rect">
            <a:avLst/>
          </a:prstGeom>
        </p:spPr>
      </p:pic>
    </p:spTree>
    <p:extLst>
      <p:ext uri="{BB962C8B-B14F-4D97-AF65-F5344CB8AC3E}">
        <p14:creationId xmlns:p14="http://schemas.microsoft.com/office/powerpoint/2010/main" val="3200454534"/>
      </p:ext>
    </p:extLst>
  </p:cSld>
  <p:clrMapOvr>
    <a:masterClrMapping/>
  </p:clrMapOvr>
</p:sld>
</file>

<file path=ppt/theme/theme1.xml><?xml version="1.0" encoding="utf-8"?>
<a:theme xmlns:a="http://schemas.openxmlformats.org/drawingml/2006/main" name="Iris Master">
  <a:themeElements>
    <a:clrScheme name="BCA CINCH">
      <a:dk1>
        <a:srgbClr val="000000"/>
      </a:dk1>
      <a:lt1>
        <a:srgbClr val="FFFFFF"/>
      </a:lt1>
      <a:dk2>
        <a:srgbClr val="2E146F"/>
      </a:dk2>
      <a:lt2>
        <a:srgbClr val="FFFDFF"/>
      </a:lt2>
      <a:accent1>
        <a:srgbClr val="8C16BB"/>
      </a:accent1>
      <a:accent2>
        <a:srgbClr val="FF05FF"/>
      </a:accent2>
      <a:accent3>
        <a:srgbClr val="00E6FD"/>
      </a:accent3>
      <a:accent4>
        <a:srgbClr val="3AFFAE"/>
      </a:accent4>
      <a:accent5>
        <a:srgbClr val="FD6B35"/>
      </a:accent5>
      <a:accent6>
        <a:srgbClr val="FEFE6C"/>
      </a:accent6>
      <a:hlink>
        <a:srgbClr val="2E1570"/>
      </a:hlink>
      <a:folHlink>
        <a:srgbClr val="928F91"/>
      </a:folHlink>
    </a:clrScheme>
    <a:fontScheme name="Test">
      <a:majorFont>
        <a:latin typeface="Buenos Aires Bold"/>
        <a:ea typeface=""/>
        <a:cs typeface=""/>
      </a:majorFont>
      <a:minorFont>
        <a:latin typeface="Buenos Aires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accent2"/>
            </a:gs>
            <a:gs pos="60000">
              <a:schemeClr val="accent1"/>
            </a:gs>
            <a:gs pos="0">
              <a:schemeClr val="tx2"/>
            </a:gs>
          </a:gsLst>
          <a:lin ang="3000000" scaled="0"/>
        </a:gradFill>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nchor="t">
        <a:noAutofit/>
      </a:bodyPr>
      <a:lstStyle>
        <a:defPPr marL="0" indent="0" algn="l">
          <a:lnSpc>
            <a:spcPct val="90000"/>
          </a:lnSpc>
          <a:buFont typeface="Arial" panose="020B0604020202020204" pitchFamily="34" charset="0"/>
          <a:buNone/>
          <a:defRPr sz="900" b="0" i="0" dirty="0" smtClean="0">
            <a:solidFill>
              <a:schemeClr val="tx2"/>
            </a:solidFill>
            <a:latin typeface="Iris Circular TT Light" panose="020B0404020101020102" pitchFamily="34" charset="77"/>
            <a:cs typeface="Iris Circular TT Light" panose="020B0404020101020102" pitchFamily="34" charset="77"/>
          </a:defRPr>
        </a:defPPr>
      </a:lstStyle>
    </a:txDef>
  </a:objectDefaults>
  <a:extraClrSchemeLst/>
  <a:extLst>
    <a:ext uri="{05A4C25C-085E-4340-85A3-A5531E510DB2}">
      <thm15:themeFamily xmlns:thm15="http://schemas.microsoft.com/office/thememl/2012/main" name="Presentation2" id="{57E69816-EEE6-7B49-AE28-3F5D31217107}" vid="{37483A0A-8AA2-B242-A4DF-61CB9862BF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835B50-B02D-6F4C-A66B-6C9CC272F528}">
  <we:reference id="wa104380121" version="2.0.0.0" store="en-US" storeType="OMEX"/>
  <we:alternateReferences>
    <we:reference id="WA104380121"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31ABFFAB83A43A4C214C8CBB01996" ma:contentTypeVersion="12" ma:contentTypeDescription="Create a new document." ma:contentTypeScope="" ma:versionID="800442358eec4044876775dd15009c45">
  <xsd:schema xmlns:xsd="http://www.w3.org/2001/XMLSchema" xmlns:xs="http://www.w3.org/2001/XMLSchema" xmlns:p="http://schemas.microsoft.com/office/2006/metadata/properties" xmlns:ns3="2219ef10-ea62-4416-97d9-8050a2f38061" xmlns:ns4="1ca9b00e-cae7-4521-b151-95af059c8515" targetNamespace="http://schemas.microsoft.com/office/2006/metadata/properties" ma:root="true" ma:fieldsID="d2588e444977474e5d6b8dc0a507f93c" ns3:_="" ns4:_="">
    <xsd:import namespace="2219ef10-ea62-4416-97d9-8050a2f38061"/>
    <xsd:import namespace="1ca9b00e-cae7-4521-b151-95af059c851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19ef10-ea62-4416-97d9-8050a2f38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a9b00e-cae7-4521-b151-95af059c851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ca9b00e-cae7-4521-b151-95af059c8515">
      <UserInfo>
        <DisplayName>Tad Mushonga</DisplayName>
        <AccountId>246</AccountId>
        <AccountType/>
      </UserInfo>
      <UserInfo>
        <DisplayName>Scott Appleton</DisplayName>
        <AccountId>70</AccountId>
        <AccountType/>
      </UserInfo>
      <UserInfo>
        <DisplayName>Stacey Birkett</DisplayName>
        <AccountId>287</AccountId>
        <AccountType/>
      </UserInfo>
      <UserInfo>
        <DisplayName>Bob Scott</DisplayName>
        <AccountId>24</AccountId>
        <AccountType/>
      </UserInfo>
      <UserInfo>
        <DisplayName>Steve Hyke</DisplayName>
        <AccountId>375</AccountId>
        <AccountType/>
      </UserInfo>
    </SharedWithUsers>
  </documentManagement>
</p:properties>
</file>

<file path=customXml/itemProps1.xml><?xml version="1.0" encoding="utf-8"?>
<ds:datastoreItem xmlns:ds="http://schemas.openxmlformats.org/officeDocument/2006/customXml" ds:itemID="{59D49C9E-B4B3-45E3-A31D-DC84096CEE90}">
  <ds:schemaRefs>
    <ds:schemaRef ds:uri="1ca9b00e-cae7-4521-b151-95af059c8515"/>
    <ds:schemaRef ds:uri="2219ef10-ea62-4416-97d9-8050a2f380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19A20CB-2485-4552-B251-22C25FB56698}">
  <ds:schemaRefs>
    <ds:schemaRef ds:uri="http://schemas.microsoft.com/sharepoint/v3/contenttype/forms"/>
  </ds:schemaRefs>
</ds:datastoreItem>
</file>

<file path=customXml/itemProps3.xml><?xml version="1.0" encoding="utf-8"?>
<ds:datastoreItem xmlns:ds="http://schemas.openxmlformats.org/officeDocument/2006/customXml" ds:itemID="{499E2E05-5E69-4D9A-8B47-136F34DBAB04}">
  <ds:schemaRefs>
    <ds:schemaRef ds:uri="1ca9b00e-cae7-4521-b151-95af059c8515"/>
    <ds:schemaRef ds:uri="http://schemas.openxmlformats.org/package/2006/metadata/core-properties"/>
    <ds:schemaRef ds:uri="http://schemas.microsoft.com/office/2006/documentManagement/types"/>
    <ds:schemaRef ds:uri="http://purl.org/dc/elements/1.1/"/>
    <ds:schemaRef ds:uri="2219ef10-ea62-4416-97d9-8050a2f38061"/>
    <ds:schemaRef ds:uri="http://purl.org/dc/dcmitype/"/>
    <ds:schemaRef ds:uri="http://purl.org/dc/terms/"/>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Iris Master</Template>
  <TotalTime>21737</TotalTime>
  <Words>1919</Words>
  <Application>Microsoft Macintosh PowerPoint</Application>
  <PresentationFormat>Widescreen</PresentationFormat>
  <Paragraphs>284</Paragraphs>
  <Slides>111</Slides>
  <Notes>20</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Buenos Aires</vt:lpstr>
      <vt:lpstr>Buenos Aires Bold</vt:lpstr>
      <vt:lpstr>Buenos Aires Regular</vt:lpstr>
      <vt:lpstr>Calibri</vt:lpstr>
      <vt:lpstr>Iris Circular TT Light</vt:lpstr>
      <vt:lpstr>Iris Master</vt:lpstr>
      <vt:lpstr>O11y with Toli</vt:lpstr>
      <vt:lpstr>Huh?!</vt:lpstr>
      <vt:lpstr>O11y with Toli</vt:lpstr>
      <vt:lpstr>PowerPoint Presentation</vt:lpstr>
      <vt:lpstr>PowerPoint Presentation</vt:lpstr>
      <vt:lpstr>“That's how excited people are about learning about logs”</vt:lpstr>
      <vt:lpstr>Cognitive (observability) Load </vt:lpstr>
      <vt:lpstr>Which GUID is mine?</vt:lpstr>
      <vt:lpstr>Which GUID is mine?</vt:lpstr>
      <vt:lpstr>Random message hell</vt:lpstr>
      <vt:lpstr>Random message hell</vt:lpstr>
      <vt:lpstr>Random message hell</vt:lpstr>
      <vt:lpstr>Getting insights doesn’t need to be this hard.</vt:lpstr>
      <vt:lpstr>It can be pretty.   And elegant.   And fun.</vt:lpstr>
      <vt:lpstr>PowerPoint Presentation</vt:lpstr>
      <vt:lpstr>PowerPoint Presentation</vt:lpstr>
      <vt:lpstr>You will want to put Observability concepts on your CV. </vt:lpstr>
      <vt:lpstr>What are the competing observability ideologies?</vt:lpstr>
      <vt:lpstr>What are the competing observability ideologies?</vt:lpstr>
      <vt:lpstr>What are the competing observability ideologies?</vt:lpstr>
      <vt:lpstr>What telemetry data structures should we use?</vt:lpstr>
      <vt:lpstr>What telemetry data structures should we use?</vt:lpstr>
      <vt:lpstr>Tele</vt:lpstr>
      <vt:lpstr>Data structure:    the ‘shape’ of the telemetry data point</vt:lpstr>
      <vt:lpstr>What telemetry data structures should we use?</vt:lpstr>
      <vt:lpstr>Competing ideologies</vt:lpstr>
      <vt:lpstr>“Everything is an event”</vt:lpstr>
      <vt:lpstr>”There are 3 pillars”</vt:lpstr>
      <vt:lpstr>”Just log it out”</vt:lpstr>
      <vt:lpstr>Events</vt:lpstr>
      <vt:lpstr>PowerPoint Presentation</vt:lpstr>
      <vt:lpstr>PowerPoint Presentation</vt:lpstr>
      <vt:lpstr>Logs</vt:lpstr>
      <vt:lpstr>Logs</vt:lpstr>
      <vt:lpstr>We started from Logs</vt:lpstr>
      <vt:lpstr>Logs</vt:lpstr>
      <vt:lpstr>An event log is an immutable, timestamped record of discrete events that happened over time.*</vt:lpstr>
      <vt:lpstr>Plain Text</vt:lpstr>
      <vt:lpstr>PowerPoint Presentation</vt:lpstr>
      <vt:lpstr>PowerPoint Presentation</vt:lpstr>
      <vt:lpstr>Log Context</vt:lpstr>
      <vt:lpstr>Cognitive (observability) Load </vt:lpstr>
      <vt:lpstr>PowerPoint Presentation</vt:lpstr>
      <vt:lpstr>From Logs to Traces</vt:lpstr>
      <vt:lpstr>Logs</vt:lpstr>
      <vt:lpstr>PowerPoint Presentation</vt:lpstr>
      <vt:lpstr>PowerPoint Presentation</vt:lpstr>
      <vt:lpstr>PowerPoint Presentation</vt:lpstr>
      <vt:lpstr>Metrics are a numeric representation of data measured over intervals of time. </vt:lpstr>
      <vt:lpstr> Metrics can harness the power of mathematical modeling and prediction to derive knowledge of the behavior of a system over intervals of time in the present and future.</vt:lpstr>
      <vt:lpstr>PowerPoint Presentation</vt:lpstr>
      <vt:lpstr>sendMetric( metric_name: “cars_sold”,  number_of_cars_sold: 1,  tags: “service:car-seller”)</vt:lpstr>
      <vt:lpstr>PowerPoint Presentation</vt:lpstr>
      <vt:lpstr>A trace is a representation of a series of causally related distributed events that encode the end-to-end request flow through a distributed system.</vt:lpstr>
      <vt:lpstr>A trace is a representation of a series of causally related distributed events that encode the end-to-end request flow through a distributed system.</vt:lpstr>
      <vt:lpstr>PowerPoint Presentation</vt:lpstr>
      <vt:lpstr>Traces are used to identify the amount of work done at each layer while preserving causality by using happens-before semantics.</vt:lpstr>
      <vt:lpstr>Traces are used to identify the amount of work done at each layer while preserving causality by using happens-before semantics.</vt:lpstr>
      <vt:lpstr>PowerPoint Presentation</vt:lpstr>
      <vt:lpstr>PowerPoint Presentation</vt:lpstr>
      <vt:lpstr>PowerPoint Presentation</vt:lpstr>
      <vt:lpstr>PowerPoint Presentation</vt:lpstr>
      <vt:lpstr>Traces are used to identify the amount of work done at each layer while preserving causality by using happens-before semantics.</vt:lpstr>
      <vt:lpstr>Amount of work</vt:lpstr>
      <vt:lpstr>Preserving causality</vt:lpstr>
      <vt:lpstr>PowerPoint Presentation</vt:lpstr>
      <vt:lpstr>PowerPoint Presentation</vt:lpstr>
      <vt:lpstr>A trace is a directed acyclic graph (DAG) of spans*, where the edges between spans are called references.  </vt:lpstr>
      <vt:lpstr>Span*</vt:lpstr>
      <vt:lpstr>Span*</vt:lpstr>
      <vt:lpstr>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Span Context</vt:lpstr>
      <vt:lpstr>Span Context</vt:lpstr>
      <vt:lpstr>Across requests too! </vt:lpstr>
      <vt:lpstr>A span</vt:lpstr>
      <vt:lpstr>More than requests and traces</vt:lpstr>
      <vt:lpstr>A failed span is a failed function invocation</vt:lpstr>
      <vt:lpstr>A failed span is a failed function invocation</vt:lpstr>
      <vt:lpstr>PowerPoint Presentation</vt:lpstr>
      <vt:lpstr>So, why bother?</vt:lpstr>
      <vt:lpstr>PowerPoint Presentation</vt:lpstr>
      <vt:lpstr>‘Hops’ across services</vt:lpstr>
      <vt:lpstr>‘Hops’ across services</vt:lpstr>
      <vt:lpstr>‘Hops’ across services</vt:lpstr>
      <vt:lpstr>‘Hops’ across services</vt:lpstr>
      <vt:lpstr>PowerPoint Presentation</vt:lpstr>
      <vt:lpstr>PowerPoint Presentation</vt:lpstr>
      <vt:lpstr>PowerPoint Presentation</vt:lpstr>
      <vt:lpstr>PowerPoint Presentation</vt:lpstr>
      <vt:lpstr>Drawbacks of tracing</vt:lpstr>
      <vt:lpstr>Components in request not traced</vt:lpstr>
      <vt:lpstr>3rd party components not traced</vt:lpstr>
      <vt:lpstr>Cognitive (observability) Load </vt:lpstr>
      <vt:lpstr>So, am I banking too much on tracing?</vt:lpstr>
      <vt:lpstr>PowerPoint Presentation</vt:lpstr>
      <vt:lpstr>Conclusion</vt:lpstr>
      <vt:lpstr>Logs</vt:lpstr>
      <vt:lpstr>PowerPoint Presentation</vt:lpstr>
      <vt:lpstr>PowerPoint Presentation</vt:lpstr>
      <vt:lpstr>PowerPoint Presentation</vt:lpstr>
      <vt:lpstr>PowerPoint Presentation</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Practice</dc:title>
  <dc:creator>Andy Norton</dc:creator>
  <cp:lastModifiedBy>Toli Apostolidis</cp:lastModifiedBy>
  <cp:revision>13</cp:revision>
  <dcterms:created xsi:type="dcterms:W3CDTF">2022-04-06T14:48:32Z</dcterms:created>
  <dcterms:modified xsi:type="dcterms:W3CDTF">2023-03-05T22:00:11Z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0x01010008131ABFFAB83A43A4C214C8CBB01996</vt:lpwstr>
  </property>
  <property fmtid="{D5CDD505-2E9C-101B-9397-08002B2CF9AE}" pid="3" name="_dlc_DocIdItemGuid">
    <vt:lpwstr>2fce4c7a-02f0-47fb-8eb9-863b16a75cbb</vt:lpwstr>
  </property>
</Properties>
</file>